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9"/>
  </p:notesMasterIdLst>
  <p:sldIdLst>
    <p:sldId id="256" r:id="rId3"/>
    <p:sldId id="258" r:id="rId4"/>
    <p:sldId id="259" r:id="rId5"/>
    <p:sldId id="309" r:id="rId6"/>
    <p:sldId id="260" r:id="rId7"/>
    <p:sldId id="291" r:id="rId8"/>
    <p:sldId id="292" r:id="rId9"/>
    <p:sldId id="293" r:id="rId10"/>
    <p:sldId id="314" r:id="rId11"/>
    <p:sldId id="313" r:id="rId12"/>
    <p:sldId id="315" r:id="rId13"/>
    <p:sldId id="316" r:id="rId14"/>
    <p:sldId id="317" r:id="rId15"/>
    <p:sldId id="318" r:id="rId16"/>
    <p:sldId id="261" r:id="rId17"/>
    <p:sldId id="297" r:id="rId18"/>
    <p:sldId id="319" r:id="rId19"/>
    <p:sldId id="312" r:id="rId20"/>
    <p:sldId id="320" r:id="rId21"/>
    <p:sldId id="322" r:id="rId22"/>
    <p:sldId id="324" r:id="rId23"/>
    <p:sldId id="310" r:id="rId24"/>
    <p:sldId id="311" r:id="rId25"/>
    <p:sldId id="325" r:id="rId26"/>
    <p:sldId id="326" r:id="rId27"/>
    <p:sldId id="308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hnschrift SemiCondensed" panose="020B0502040204020203" pitchFamily="34" charset="0"/>
      <p:regular r:id="rId32"/>
      <p:bold r:id="rId33"/>
    </p:embeddedFont>
    <p:embeddedFont>
      <p:font typeface="Bahnschrift SemiLight" panose="020B0502040204020203" pitchFamily="34" charset="0"/>
      <p:regular r:id="rId34"/>
    </p:embeddedFont>
    <p:embeddedFont>
      <p:font typeface="Bahnschrift SemiLight SemiConde" panose="020B0502040204020203" pitchFamily="34" charset="0"/>
      <p:regular r:id="rId35"/>
    </p:embeddedFont>
    <p:embeddedFont>
      <p:font typeface="Cambria Math" panose="02040503050406030204" pitchFamily="18" charset="0"/>
      <p:regular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Georgia Pro Cond" panose="02040506050405020303" pitchFamily="18" charset="0"/>
      <p:regular r:id="rId41"/>
      <p:bold r:id="rId42"/>
      <p:italic r:id="rId43"/>
      <p:boldItalic r:id="rId44"/>
    </p:embeddedFont>
    <p:embeddedFont>
      <p:font typeface="Georgia Pro Light" panose="02040302050405020303" pitchFamily="18" charset="0"/>
      <p:regular r:id="rId45"/>
      <p:italic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Sans Serif Collection" panose="020B0502040504020204" pitchFamily="34" charset="-78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4EDBA-7432-4F58-B785-5D355529C39E}" v="1229" dt="2023-12-30T15:46:41.354"/>
  </p1510:revLst>
</p1510:revInfo>
</file>

<file path=ppt/tableStyles.xml><?xml version="1.0" encoding="utf-8"?>
<a:tblStyleLst xmlns:a="http://schemas.openxmlformats.org/drawingml/2006/main" def="{008F6DB5-278B-4CC2-833B-2C7656444B4C}">
  <a:tblStyle styleId="{008F6DB5-278B-4CC2-833B-2C7656444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3742" autoAdjust="0"/>
  </p:normalViewPr>
  <p:slideViewPr>
    <p:cSldViewPr snapToGrid="0">
      <p:cViewPr varScale="1">
        <p:scale>
          <a:sx n="101" d="100"/>
          <a:sy n="101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G Nguyễn Đình" userId="726fab93a664f0be" providerId="Windows Live" clId="Web-{3BB4EDBA-7432-4F58-B785-5D355529C39E}"/>
    <pc:docChg chg="addSld delSld modSld sldOrd">
      <pc:chgData name="GIANG Nguyễn Đình" userId="726fab93a664f0be" providerId="Windows Live" clId="Web-{3BB4EDBA-7432-4F58-B785-5D355529C39E}" dt="2023-12-30T15:46:41.354" v="1062" actId="14100"/>
      <pc:docMkLst>
        <pc:docMk/>
      </pc:docMkLst>
      <pc:sldChg chg="addSp delSp modSp addAnim delAnim">
        <pc:chgData name="GIANG Nguyễn Đình" userId="726fab93a664f0be" providerId="Windows Live" clId="Web-{3BB4EDBA-7432-4F58-B785-5D355529C39E}" dt="2023-12-30T15:46:41.354" v="1062" actId="14100"/>
        <pc:sldMkLst>
          <pc:docMk/>
          <pc:sldMk cId="0" sldId="256"/>
        </pc:sldMkLst>
        <pc:spChg chg="add mod">
          <ac:chgData name="GIANG Nguyễn Đình" userId="726fab93a664f0be" providerId="Windows Live" clId="Web-{3BB4EDBA-7432-4F58-B785-5D355529C39E}" dt="2023-12-30T15:46:41.354" v="1062" actId="14100"/>
          <ac:spMkLst>
            <pc:docMk/>
            <pc:sldMk cId="0" sldId="256"/>
            <ac:spMk id="3" creationId="{526BC15C-D5DA-B132-1AEF-7493CD3883C1}"/>
          </ac:spMkLst>
        </pc:spChg>
        <pc:spChg chg="mod topLvl">
          <ac:chgData name="GIANG Nguyễn Đình" userId="726fab93a664f0be" providerId="Windows Live" clId="Web-{3BB4EDBA-7432-4F58-B785-5D355529C39E}" dt="2023-12-30T15:44:37.366" v="1016"/>
          <ac:spMkLst>
            <pc:docMk/>
            <pc:sldMk cId="0" sldId="256"/>
            <ac:spMk id="4" creationId="{00000000-0000-0000-0000-000000000000}"/>
          </ac:spMkLst>
        </pc:spChg>
        <pc:spChg chg="del mod topLvl">
          <ac:chgData name="GIANG Nguyễn Đình" userId="726fab93a664f0be" providerId="Windows Live" clId="Web-{3BB4EDBA-7432-4F58-B785-5D355529C39E}" dt="2023-12-30T15:44:37.366" v="1016"/>
          <ac:spMkLst>
            <pc:docMk/>
            <pc:sldMk cId="0" sldId="256"/>
            <ac:spMk id="674" creationId="{00000000-0000-0000-0000-000000000000}"/>
          </ac:spMkLst>
        </pc:spChg>
        <pc:grpChg chg="del mod">
          <ac:chgData name="GIANG Nguyễn Đình" userId="726fab93a664f0be" providerId="Windows Live" clId="Web-{3BB4EDBA-7432-4F58-B785-5D355529C39E}" dt="2023-12-30T15:44:37.366" v="1016"/>
          <ac:grpSpMkLst>
            <pc:docMk/>
            <pc:sldMk cId="0" sldId="256"/>
            <ac:grpSpMk id="5" creationId="{00000000-0000-0000-0000-000000000000}"/>
          </ac:grpSpMkLst>
        </pc:grpChg>
      </pc:sldChg>
      <pc:sldChg chg="modSp">
        <pc:chgData name="GIANG Nguyễn Đình" userId="726fab93a664f0be" providerId="Windows Live" clId="Web-{3BB4EDBA-7432-4F58-B785-5D355529C39E}" dt="2023-12-30T15:43:15.692" v="999" actId="14100"/>
        <pc:sldMkLst>
          <pc:docMk/>
          <pc:sldMk cId="0" sldId="258"/>
        </pc:sldMkLst>
        <pc:spChg chg="mod">
          <ac:chgData name="GIANG Nguyễn Đình" userId="726fab93a664f0be" providerId="Windows Live" clId="Web-{3BB4EDBA-7432-4F58-B785-5D355529C39E}" dt="2023-12-30T14:11:53.909" v="42" actId="20577"/>
          <ac:spMkLst>
            <pc:docMk/>
            <pc:sldMk cId="0" sldId="258"/>
            <ac:spMk id="16" creationId="{B9600F03-9E50-432C-9111-7BB3F481F515}"/>
          </ac:spMkLst>
        </pc:spChg>
        <pc:spChg chg="mod">
          <ac:chgData name="GIANG Nguyễn Đình" userId="726fab93a664f0be" providerId="Windows Live" clId="Web-{3BB4EDBA-7432-4F58-B785-5D355529C39E}" dt="2023-12-30T14:12:02.378" v="44" actId="20577"/>
          <ac:spMkLst>
            <pc:docMk/>
            <pc:sldMk cId="0" sldId="258"/>
            <ac:spMk id="18" creationId="{E90FAC0C-59F9-426D-9F7E-47DEA4C2DE8A}"/>
          </ac:spMkLst>
        </pc:spChg>
        <pc:spChg chg="mod">
          <ac:chgData name="GIANG Nguyễn Đình" userId="726fab93a664f0be" providerId="Windows Live" clId="Web-{3BB4EDBA-7432-4F58-B785-5D355529C39E}" dt="2023-12-30T14:12:10.613" v="49" actId="20577"/>
          <ac:spMkLst>
            <pc:docMk/>
            <pc:sldMk cId="0" sldId="258"/>
            <ac:spMk id="22" creationId="{65496364-B2AA-407A-8D45-FF73310A1357}"/>
          </ac:spMkLst>
        </pc:spChg>
        <pc:spChg chg="mod">
          <ac:chgData name="GIANG Nguyễn Đình" userId="726fab93a664f0be" providerId="Windows Live" clId="Web-{3BB4EDBA-7432-4F58-B785-5D355529C39E}" dt="2023-12-30T15:43:15.692" v="999" actId="14100"/>
          <ac:spMkLst>
            <pc:docMk/>
            <pc:sldMk cId="0" sldId="258"/>
            <ac:spMk id="24" creationId="{252F7C18-2D60-4404-B91F-07CE77CD5F39}"/>
          </ac:spMkLst>
        </pc:spChg>
        <pc:spChg chg="mod">
          <ac:chgData name="GIANG Nguyễn Đình" userId="726fab93a664f0be" providerId="Windows Live" clId="Web-{3BB4EDBA-7432-4F58-B785-5D355529C39E}" dt="2023-12-30T14:12:13.081" v="51" actId="20577"/>
          <ac:spMkLst>
            <pc:docMk/>
            <pc:sldMk cId="0" sldId="258"/>
            <ac:spMk id="25" creationId="{F0D56894-D973-47C7-9A0B-C84B917FC6DB}"/>
          </ac:spMkLst>
        </pc:spChg>
      </pc:sldChg>
      <pc:sldChg chg="modSp">
        <pc:chgData name="GIANG Nguyễn Đình" userId="726fab93a664f0be" providerId="Windows Live" clId="Web-{3BB4EDBA-7432-4F58-B785-5D355529C39E}" dt="2023-12-30T14:17:05.949" v="83" actId="20577"/>
        <pc:sldMkLst>
          <pc:docMk/>
          <pc:sldMk cId="0" sldId="259"/>
        </pc:sldMkLst>
        <pc:spChg chg="mod">
          <ac:chgData name="GIANG Nguyễn Đình" userId="726fab93a664f0be" providerId="Windows Live" clId="Web-{3BB4EDBA-7432-4F58-B785-5D355529C39E}" dt="2023-12-30T14:16:08.057" v="59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16:40.683" v="81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17:05.949" v="83" actId="20577"/>
          <ac:spMkLst>
            <pc:docMk/>
            <pc:sldMk cId="0" sldId="259"/>
            <ac:spMk id="35" creationId="{00000000-0000-0000-0000-000000000000}"/>
          </ac:spMkLst>
        </pc:spChg>
      </pc:sldChg>
      <pc:sldChg chg="addSp delSp modSp">
        <pc:chgData name="GIANG Nguyễn Đình" userId="726fab93a664f0be" providerId="Windows Live" clId="Web-{3BB4EDBA-7432-4F58-B785-5D355529C39E}" dt="2023-12-30T14:22:00.736" v="132" actId="1076"/>
        <pc:sldMkLst>
          <pc:docMk/>
          <pc:sldMk cId="0" sldId="260"/>
        </pc:sldMkLst>
        <pc:spChg chg="mod">
          <ac:chgData name="GIANG Nguyễn Đình" userId="726fab93a664f0be" providerId="Windows Live" clId="Web-{3BB4EDBA-7432-4F58-B785-5D355529C39E}" dt="2023-12-30T14:21:58.408" v="131" actId="14100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GIANG Nguyễn Đình" userId="726fab93a664f0be" providerId="Windows Live" clId="Web-{3BB4EDBA-7432-4F58-B785-5D355529C39E}" dt="2023-12-30T14:22:00.736" v="132" actId="1076"/>
          <ac:spMkLst>
            <pc:docMk/>
            <pc:sldMk cId="0" sldId="260"/>
            <ac:spMk id="3" creationId="{037A6565-1FB3-BC9A-400C-49FA02FBC54C}"/>
          </ac:spMkLst>
        </pc:spChg>
        <pc:spChg chg="del mod">
          <ac:chgData name="GIANG Nguyễn Đình" userId="726fab93a664f0be" providerId="Windows Live" clId="Web-{3BB4EDBA-7432-4F58-B785-5D355529C39E}" dt="2023-12-30T14:20:52.313" v="118"/>
          <ac:spMkLst>
            <pc:docMk/>
            <pc:sldMk cId="0" sldId="260"/>
            <ac:spMk id="4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20:50.407" v="116"/>
          <ac:picMkLst>
            <pc:docMk/>
            <pc:sldMk cId="0" sldId="260"/>
            <ac:picMk id="5" creationId="{00000000-0000-0000-0000-000000000000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5:03:38.996" v="466" actId="1076"/>
        <pc:sldMkLst>
          <pc:docMk/>
          <pc:sldMk cId="0" sldId="261"/>
        </pc:sldMkLst>
        <pc:spChg chg="mod">
          <ac:chgData name="GIANG Nguyễn Đình" userId="726fab93a664f0be" providerId="Windows Live" clId="Web-{3BB4EDBA-7432-4F58-B785-5D355529C39E}" dt="2023-12-30T15:03:34.762" v="462" actId="20577"/>
          <ac:spMkLst>
            <pc:docMk/>
            <pc:sldMk cId="0" sldId="261"/>
            <ac:spMk id="6" creationId="{00000000-0000-0000-0000-000000000000}"/>
          </ac:spMkLst>
        </pc:spChg>
        <pc:picChg chg="del mod">
          <ac:chgData name="GIANG Nguyễn Đình" userId="726fab93a664f0be" providerId="Windows Live" clId="Web-{3BB4EDBA-7432-4F58-B785-5D355529C39E}" dt="2023-12-30T15:02:30.557" v="438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03:38.996" v="466" actId="1076"/>
          <ac:picMkLst>
            <pc:docMk/>
            <pc:sldMk cId="0" sldId="261"/>
            <ac:picMk id="4" creationId="{C62F8D75-C471-1505-1B9C-308F9C4C919D}"/>
          </ac:picMkLst>
        </pc:picChg>
      </pc:sldChg>
      <pc:sldChg chg="delSp del">
        <pc:chgData name="GIANG Nguyễn Đình" userId="726fab93a664f0be" providerId="Windows Live" clId="Web-{3BB4EDBA-7432-4F58-B785-5D355529C39E}" dt="2023-12-30T15:39:28.639" v="923"/>
        <pc:sldMkLst>
          <pc:docMk/>
          <pc:sldMk cId="0" sldId="289"/>
        </pc:sldMkLst>
        <pc:picChg chg="del">
          <ac:chgData name="GIANG Nguyễn Đình" userId="726fab93a664f0be" providerId="Windows Live" clId="Web-{3BB4EDBA-7432-4F58-B785-5D355529C39E}" dt="2023-12-30T15:37:37.339" v="919"/>
          <ac:picMkLst>
            <pc:docMk/>
            <pc:sldMk cId="0" sldId="289"/>
            <ac:picMk id="3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4:46:03.420" v="189" actId="1076"/>
        <pc:sldMkLst>
          <pc:docMk/>
          <pc:sldMk cId="829781408" sldId="291"/>
        </pc:sldMkLst>
        <pc:spChg chg="mod">
          <ac:chgData name="GIANG Nguyễn Đình" userId="726fab93a664f0be" providerId="Windows Live" clId="Web-{3BB4EDBA-7432-4F58-B785-5D355529C39E}" dt="2023-12-30T14:41:21.538" v="141" actId="14100"/>
          <ac:spMkLst>
            <pc:docMk/>
            <pc:sldMk cId="829781408" sldId="291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46:03.420" v="189" actId="1076"/>
          <ac:spMkLst>
            <pc:docMk/>
            <pc:sldMk cId="829781408" sldId="291"/>
            <ac:spMk id="6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4:44:15.121" v="150" actId="14100"/>
          <ac:picMkLst>
            <pc:docMk/>
            <pc:sldMk cId="829781408" sldId="291"/>
            <ac:picMk id="3" creationId="{1C02503C-BD16-F222-92B4-CCCC640D8A13}"/>
          </ac:picMkLst>
        </pc:picChg>
        <pc:picChg chg="del mod">
          <ac:chgData name="GIANG Nguyễn Đình" userId="726fab93a664f0be" providerId="Windows Live" clId="Web-{3BB4EDBA-7432-4F58-B785-5D355529C39E}" dt="2023-12-30T14:41:26.569" v="144"/>
          <ac:picMkLst>
            <pc:docMk/>
            <pc:sldMk cId="829781408" sldId="291"/>
            <ac:picMk id="4" creationId="{00000000-0000-0000-0000-000000000000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4:48:28.580" v="239" actId="1076"/>
        <pc:sldMkLst>
          <pc:docMk/>
          <pc:sldMk cId="2237600563" sldId="292"/>
        </pc:sldMkLst>
        <pc:spChg chg="mod">
          <ac:chgData name="GIANG Nguyễn Đình" userId="726fab93a664f0be" providerId="Windows Live" clId="Web-{3BB4EDBA-7432-4F58-B785-5D355529C39E}" dt="2023-12-30T14:47:09.156" v="204" actId="14100"/>
          <ac:spMkLst>
            <pc:docMk/>
            <pc:sldMk cId="2237600563" sldId="292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4:48:28.580" v="239" actId="1076"/>
          <ac:spMkLst>
            <pc:docMk/>
            <pc:sldMk cId="2237600563" sldId="292"/>
            <ac:spMk id="5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47:13.641" v="206"/>
          <ac:picMkLst>
            <pc:docMk/>
            <pc:sldMk cId="2237600563" sldId="292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4:47:19.797" v="210" actId="1076"/>
          <ac:picMkLst>
            <pc:docMk/>
            <pc:sldMk cId="2237600563" sldId="292"/>
            <ac:picMk id="4" creationId="{10D324CB-35BB-0A7A-17AB-B4BA24F8BBD7}"/>
          </ac:picMkLst>
        </pc:picChg>
      </pc:sldChg>
      <pc:sldChg chg="addSp delSp modSp ord">
        <pc:chgData name="GIANG Nguyễn Đình" userId="726fab93a664f0be" providerId="Windows Live" clId="Web-{3BB4EDBA-7432-4F58-B785-5D355529C39E}" dt="2023-12-30T14:49:07.910" v="254"/>
        <pc:sldMkLst>
          <pc:docMk/>
          <pc:sldMk cId="3414901519" sldId="293"/>
        </pc:sldMkLst>
        <pc:spChg chg="mod">
          <ac:chgData name="GIANG Nguyễn Đình" userId="726fab93a664f0be" providerId="Windows Live" clId="Web-{3BB4EDBA-7432-4F58-B785-5D355529C39E}" dt="2023-12-30T14:48:43.753" v="244" actId="1076"/>
          <ac:spMkLst>
            <pc:docMk/>
            <pc:sldMk cId="3414901519" sldId="293"/>
            <ac:spMk id="2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4:49:07.910" v="254"/>
          <ac:spMkLst>
            <pc:docMk/>
            <pc:sldMk cId="3414901519" sldId="293"/>
            <ac:spMk id="7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4:48:55.691" v="248" actId="1076"/>
          <ac:picMkLst>
            <pc:docMk/>
            <pc:sldMk cId="3414901519" sldId="293"/>
            <ac:picMk id="3" creationId="{87EEB7EB-38AD-A0CF-9D33-83716C69AC8A}"/>
          </ac:picMkLst>
        </pc:picChg>
        <pc:picChg chg="del">
          <ac:chgData name="GIANG Nguyễn Đình" userId="726fab93a664f0be" providerId="Windows Live" clId="Web-{3BB4EDBA-7432-4F58-B785-5D355529C39E}" dt="2023-12-30T14:48:47.034" v="246"/>
          <ac:picMkLst>
            <pc:docMk/>
            <pc:sldMk cId="3414901519" sldId="293"/>
            <ac:picMk id="4" creationId="{00000000-0000-0000-0000-000000000000}"/>
          </ac:picMkLst>
        </pc:picChg>
      </pc:sldChg>
      <pc:sldChg chg="del">
        <pc:chgData name="GIANG Nguyễn Đình" userId="726fab93a664f0be" providerId="Windows Live" clId="Web-{3BB4EDBA-7432-4F58-B785-5D355529C39E}" dt="2023-12-30T15:26:56.072" v="779"/>
        <pc:sldMkLst>
          <pc:docMk/>
          <pc:sldMk cId="2706497266" sldId="296"/>
        </pc:sldMkLst>
      </pc:sldChg>
      <pc:sldChg chg="addSp delSp modSp">
        <pc:chgData name="GIANG Nguyễn Đình" userId="726fab93a664f0be" providerId="Windows Live" clId="Web-{3BB4EDBA-7432-4F58-B785-5D355529C39E}" dt="2023-12-30T15:25:55.177" v="777" actId="20577"/>
        <pc:sldMkLst>
          <pc:docMk/>
          <pc:sldMk cId="2452177029" sldId="297"/>
        </pc:sldMkLst>
        <pc:spChg chg="del">
          <ac:chgData name="GIANG Nguyễn Đình" userId="726fab93a664f0be" providerId="Windows Live" clId="Web-{3BB4EDBA-7432-4F58-B785-5D355529C39E}" dt="2023-12-30T15:03:54.590" v="467"/>
          <ac:spMkLst>
            <pc:docMk/>
            <pc:sldMk cId="2452177029" sldId="297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25:55.177" v="777" actId="20577"/>
          <ac:spMkLst>
            <pc:docMk/>
            <pc:sldMk cId="2452177029" sldId="297"/>
            <ac:spMk id="3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08:57.677" v="581" actId="20577"/>
          <ac:spMkLst>
            <pc:docMk/>
            <pc:sldMk cId="2452177029" sldId="297"/>
            <ac:spMk id="8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5:08:59.567" v="582" actId="14100"/>
          <ac:picMkLst>
            <pc:docMk/>
            <pc:sldMk cId="2452177029" sldId="297"/>
            <ac:picMk id="4" creationId="{D0C1DD92-9EA7-E2D9-ECBE-E8023977F599}"/>
          </ac:picMkLst>
        </pc:picChg>
        <pc:picChg chg="del">
          <ac:chgData name="GIANG Nguyễn Đình" userId="726fab93a664f0be" providerId="Windows Live" clId="Web-{3BB4EDBA-7432-4F58-B785-5D355529C39E}" dt="2023-12-30T15:07:08.705" v="547"/>
          <ac:picMkLst>
            <pc:docMk/>
            <pc:sldMk cId="2452177029" sldId="297"/>
            <ac:picMk id="5" creationId="{00000000-0000-0000-0000-000000000000}"/>
          </ac:picMkLst>
        </pc:picChg>
        <pc:picChg chg="del">
          <ac:chgData name="GIANG Nguyễn Đình" userId="726fab93a664f0be" providerId="Windows Live" clId="Web-{3BB4EDBA-7432-4F58-B785-5D355529C39E}" dt="2023-12-30T15:07:44.753" v="553"/>
          <ac:picMkLst>
            <pc:docMk/>
            <pc:sldMk cId="2452177029" sldId="297"/>
            <ac:picMk id="7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09:01.817" v="583" actId="14100"/>
          <ac:picMkLst>
            <pc:docMk/>
            <pc:sldMk cId="2452177029" sldId="297"/>
            <ac:picMk id="10" creationId="{49F8E348-D89E-AC9C-9FC0-556655641256}"/>
          </ac:picMkLst>
        </pc:picChg>
      </pc:sldChg>
      <pc:sldChg chg="del">
        <pc:chgData name="GIANG Nguyễn Đình" userId="726fab93a664f0be" providerId="Windows Live" clId="Web-{3BB4EDBA-7432-4F58-B785-5D355529C39E}" dt="2023-12-30T15:37:30.980" v="918"/>
        <pc:sldMkLst>
          <pc:docMk/>
          <pc:sldMk cId="3846223757" sldId="302"/>
        </pc:sldMkLst>
      </pc:sldChg>
      <pc:sldChg chg="addSp modSp">
        <pc:chgData name="GIANG Nguyễn Đình" userId="726fab93a664f0be" providerId="Windows Live" clId="Web-{3BB4EDBA-7432-4F58-B785-5D355529C39E}" dt="2023-12-30T15:42:36.456" v="984" actId="20577"/>
        <pc:sldMkLst>
          <pc:docMk/>
          <pc:sldMk cId="2454461184" sldId="308"/>
        </pc:sldMkLst>
        <pc:spChg chg="add mod">
          <ac:chgData name="GIANG Nguyễn Đình" userId="726fab93a664f0be" providerId="Windows Live" clId="Web-{3BB4EDBA-7432-4F58-B785-5D355529C39E}" dt="2023-12-30T15:42:36.456" v="984" actId="20577"/>
          <ac:spMkLst>
            <pc:docMk/>
            <pc:sldMk cId="2454461184" sldId="308"/>
            <ac:spMk id="2" creationId="{699B9A25-C636-6A03-FA92-DA695EAF2289}"/>
          </ac:spMkLst>
        </pc:spChg>
        <pc:spChg chg="mod">
          <ac:chgData name="GIANG Nguyễn Đình" userId="726fab93a664f0be" providerId="Windows Live" clId="Web-{3BB4EDBA-7432-4F58-B785-5D355529C39E}" dt="2023-12-30T15:39:39.467" v="928" actId="1076"/>
          <ac:spMkLst>
            <pc:docMk/>
            <pc:sldMk cId="2454461184" sldId="308"/>
            <ac:spMk id="4" creationId="{954EA767-FDDC-479A-B00C-DBEEFF5471A3}"/>
          </ac:spMkLst>
        </pc:spChg>
      </pc:sldChg>
      <pc:sldChg chg="addSp delSp modSp">
        <pc:chgData name="GIANG Nguyễn Đình" userId="726fab93a664f0be" providerId="Windows Live" clId="Web-{3BB4EDBA-7432-4F58-B785-5D355529C39E}" dt="2023-12-30T14:19:45.718" v="101" actId="14100"/>
        <pc:sldMkLst>
          <pc:docMk/>
          <pc:sldMk cId="2367209409" sldId="309"/>
        </pc:sldMkLst>
        <pc:spChg chg="add mod">
          <ac:chgData name="GIANG Nguyễn Đình" userId="726fab93a664f0be" providerId="Windows Live" clId="Web-{3BB4EDBA-7432-4F58-B785-5D355529C39E}" dt="2023-12-30T14:19:45.718" v="101" actId="14100"/>
          <ac:spMkLst>
            <pc:docMk/>
            <pc:sldMk cId="2367209409" sldId="309"/>
            <ac:spMk id="2" creationId="{65169F7D-BEF2-F97F-96CB-EC4C37E7AED3}"/>
          </ac:spMkLst>
        </pc:spChg>
        <pc:spChg chg="mod">
          <ac:chgData name="GIANG Nguyễn Đình" userId="726fab93a664f0be" providerId="Windows Live" clId="Web-{3BB4EDBA-7432-4F58-B785-5D355529C39E}" dt="2023-12-30T14:18:43.826" v="88" actId="1076"/>
          <ac:spMkLst>
            <pc:docMk/>
            <pc:sldMk cId="2367209409" sldId="309"/>
            <ac:spMk id="5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4:18:49.358" v="89"/>
          <ac:picMkLst>
            <pc:docMk/>
            <pc:sldMk cId="2367209409" sldId="309"/>
            <ac:picMk id="3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5:27:55.121" v="805" actId="14100"/>
        <pc:sldMkLst>
          <pc:docMk/>
          <pc:sldMk cId="2227581000" sldId="310"/>
        </pc:sldMkLst>
        <pc:spChg chg="mod">
          <ac:chgData name="GIANG Nguyễn Đình" userId="726fab93a664f0be" providerId="Windows Live" clId="Web-{3BB4EDBA-7432-4F58-B785-5D355529C39E}" dt="2023-12-30T15:27:55.121" v="805" actId="14100"/>
          <ac:spMkLst>
            <pc:docMk/>
            <pc:sldMk cId="2227581000" sldId="310"/>
            <ac:spMk id="10" creationId="{00000000-0000-0000-0000-000000000000}"/>
          </ac:spMkLst>
        </pc:spChg>
        <pc:picChg chg="add mod">
          <ac:chgData name="GIANG Nguyễn Đình" userId="726fab93a664f0be" providerId="Windows Live" clId="Web-{3BB4EDBA-7432-4F58-B785-5D355529C39E}" dt="2023-12-30T15:27:50.527" v="804" actId="1076"/>
          <ac:picMkLst>
            <pc:docMk/>
            <pc:sldMk cId="2227581000" sldId="310"/>
            <ac:picMk id="3" creationId="{8B61F494-B83D-1689-78F0-2BB6E0F086D6}"/>
          </ac:picMkLst>
        </pc:picChg>
        <pc:picChg chg="del">
          <ac:chgData name="GIANG Nguyễn Đình" userId="726fab93a664f0be" providerId="Windows Live" clId="Web-{3BB4EDBA-7432-4F58-B785-5D355529C39E}" dt="2023-12-30T15:27:01.478" v="780"/>
          <ac:picMkLst>
            <pc:docMk/>
            <pc:sldMk cId="2227581000" sldId="310"/>
            <ac:picMk id="4" creationId="{00000000-0000-0000-0000-000000000000}"/>
          </ac:picMkLst>
        </pc:picChg>
      </pc:sldChg>
      <pc:sldChg chg="addSp delSp modSp">
        <pc:chgData name="GIANG Nguyễn Đình" userId="726fab93a664f0be" providerId="Windows Live" clId="Web-{3BB4EDBA-7432-4F58-B785-5D355529C39E}" dt="2023-12-30T15:29:26.764" v="842" actId="20577"/>
        <pc:sldMkLst>
          <pc:docMk/>
          <pc:sldMk cId="3421040866" sldId="311"/>
        </pc:sldMkLst>
        <pc:spChg chg="mod">
          <ac:chgData name="GIANG Nguyễn Đình" userId="726fab93a664f0be" providerId="Windows Live" clId="Web-{3BB4EDBA-7432-4F58-B785-5D355529C39E}" dt="2023-12-30T15:29:26.764" v="842" actId="20577"/>
          <ac:spMkLst>
            <pc:docMk/>
            <pc:sldMk cId="3421040866" sldId="311"/>
            <ac:spMk id="10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5:29:00.747" v="827"/>
          <ac:picMkLst>
            <pc:docMk/>
            <pc:sldMk cId="3421040866" sldId="311"/>
            <ac:picMk id="3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29:05.638" v="830" actId="1076"/>
          <ac:picMkLst>
            <pc:docMk/>
            <pc:sldMk cId="3421040866" sldId="311"/>
            <ac:picMk id="4" creationId="{9ACADE32-AFBB-FE63-1488-F8029ECF1008}"/>
          </ac:picMkLst>
        </pc:picChg>
      </pc:sldChg>
      <pc:sldChg chg="addSp delSp modSp delAnim">
        <pc:chgData name="GIANG Nguyễn Đình" userId="726fab93a664f0be" providerId="Windows Live" clId="Web-{3BB4EDBA-7432-4F58-B785-5D355529C39E}" dt="2023-12-30T15:20:20.105" v="656" actId="14100"/>
        <pc:sldMkLst>
          <pc:docMk/>
          <pc:sldMk cId="1126496969" sldId="312"/>
        </pc:sldMkLst>
        <pc:spChg chg="del">
          <ac:chgData name="GIANG Nguyễn Đình" userId="726fab93a664f0be" providerId="Windows Live" clId="Web-{3BB4EDBA-7432-4F58-B785-5D355529C39E}" dt="2023-12-30T15:20:18.090" v="655"/>
          <ac:spMkLst>
            <pc:docMk/>
            <pc:sldMk cId="1126496969" sldId="312"/>
            <ac:spMk id="2" creationId="{00000000-0000-0000-0000-000000000000}"/>
          </ac:spMkLst>
        </pc:spChg>
        <pc:spChg chg="mod">
          <ac:chgData name="GIANG Nguyễn Đình" userId="726fab93a664f0be" providerId="Windows Live" clId="Web-{3BB4EDBA-7432-4F58-B785-5D355529C39E}" dt="2023-12-30T15:20:20.105" v="656" actId="14100"/>
          <ac:spMkLst>
            <pc:docMk/>
            <pc:sldMk cId="1126496969" sldId="312"/>
            <ac:spMk id="3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5:19:46.917" v="651"/>
          <ac:spMkLst>
            <pc:docMk/>
            <pc:sldMk cId="1126496969" sldId="312"/>
            <ac:spMk id="11" creationId="{00000000-0000-0000-0000-000000000000}"/>
          </ac:spMkLst>
        </pc:spChg>
        <pc:spChg chg="del mod">
          <ac:chgData name="GIANG Nguyễn Đình" userId="726fab93a664f0be" providerId="Windows Live" clId="Web-{3BB4EDBA-7432-4F58-B785-5D355529C39E}" dt="2023-12-30T15:20:15.793" v="654"/>
          <ac:spMkLst>
            <pc:docMk/>
            <pc:sldMk cId="1126496969" sldId="312"/>
            <ac:spMk id="14" creationId="{00000000-0000-0000-0000-000000000000}"/>
          </ac:spMkLst>
        </pc:spChg>
        <pc:picChg chg="del">
          <ac:chgData name="GIANG Nguyễn Đình" userId="726fab93a664f0be" providerId="Windows Live" clId="Web-{3BB4EDBA-7432-4F58-B785-5D355529C39E}" dt="2023-12-30T15:16:26.474" v="629"/>
          <ac:picMkLst>
            <pc:docMk/>
            <pc:sldMk cId="1126496969" sldId="312"/>
            <ac:picMk id="4" creationId="{00000000-0000-0000-0000-000000000000}"/>
          </ac:picMkLst>
        </pc:picChg>
        <pc:picChg chg="add mod">
          <ac:chgData name="GIANG Nguyễn Đình" userId="726fab93a664f0be" providerId="Windows Live" clId="Web-{3BB4EDBA-7432-4F58-B785-5D355529C39E}" dt="2023-12-30T15:16:33.131" v="633" actId="14100"/>
          <ac:picMkLst>
            <pc:docMk/>
            <pc:sldMk cId="1126496969" sldId="312"/>
            <ac:picMk id="5" creationId="{CC238831-AB58-F588-E2E1-A1D3041F7CB5}"/>
          </ac:picMkLst>
        </pc:picChg>
      </pc:sldChg>
      <pc:sldChg chg="addSp delSp modSp add replId delAnim">
        <pc:chgData name="GIANG Nguyễn Đình" userId="726fab93a664f0be" providerId="Windows Live" clId="Web-{3BB4EDBA-7432-4F58-B785-5D355529C39E}" dt="2023-12-30T15:01:10.852" v="410" actId="1076"/>
        <pc:sldMkLst>
          <pc:docMk/>
          <pc:sldMk cId="516656033" sldId="313"/>
        </pc:sldMkLst>
        <pc:spChg chg="mod">
          <ac:chgData name="GIANG Nguyễn Đình" userId="726fab93a664f0be" providerId="Windows Live" clId="Web-{3BB4EDBA-7432-4F58-B785-5D355529C39E}" dt="2023-12-30T14:54:16.090" v="351" actId="14100"/>
          <ac:spMkLst>
            <pc:docMk/>
            <pc:sldMk cId="516656033" sldId="313"/>
            <ac:spMk id="2" creationId="{720C79D1-2432-31FF-BF4F-84A907DC5C53}"/>
          </ac:spMkLst>
        </pc:spChg>
        <pc:spChg chg="del mod">
          <ac:chgData name="GIANG Nguyễn Đình" userId="726fab93a664f0be" providerId="Windows Live" clId="Web-{3BB4EDBA-7432-4F58-B785-5D355529C39E}" dt="2023-12-30T14:53:58.855" v="342"/>
          <ac:spMkLst>
            <pc:docMk/>
            <pc:sldMk cId="516656033" sldId="313"/>
            <ac:spMk id="5" creationId="{9CDC9010-E4C0-A6F9-3C69-100EACF3D491}"/>
          </ac:spMkLst>
        </pc:spChg>
        <pc:picChg chg="add del mod">
          <ac:chgData name="GIANG Nguyễn Đình" userId="726fab93a664f0be" providerId="Windows Live" clId="Web-{3BB4EDBA-7432-4F58-B785-5D355529C39E}" dt="2023-12-30T15:01:01.617" v="404"/>
          <ac:picMkLst>
            <pc:docMk/>
            <pc:sldMk cId="516656033" sldId="313"/>
            <ac:picMk id="3" creationId="{82FB6017-78F8-65B3-3314-FC6E845401DC}"/>
          </ac:picMkLst>
        </pc:picChg>
        <pc:picChg chg="del">
          <ac:chgData name="GIANG Nguyễn Đình" userId="726fab93a664f0be" providerId="Windows Live" clId="Web-{3BB4EDBA-7432-4F58-B785-5D355529C39E}" dt="2023-12-30T14:50:42.834" v="263"/>
          <ac:picMkLst>
            <pc:docMk/>
            <pc:sldMk cId="516656033" sldId="313"/>
            <ac:picMk id="4" creationId="{428E6998-4F86-DD92-DD45-393800C75A72}"/>
          </ac:picMkLst>
        </pc:picChg>
        <pc:picChg chg="add mod">
          <ac:chgData name="GIANG Nguyễn Đình" userId="726fab93a664f0be" providerId="Windows Live" clId="Web-{3BB4EDBA-7432-4F58-B785-5D355529C39E}" dt="2023-12-30T15:01:10.852" v="410" actId="1076"/>
          <ac:picMkLst>
            <pc:docMk/>
            <pc:sldMk cId="516656033" sldId="313"/>
            <ac:picMk id="6" creationId="{A2FDE04E-4B76-396E-5F0C-3DC7802C37F0}"/>
          </ac:picMkLst>
        </pc:picChg>
      </pc:sldChg>
      <pc:sldChg chg="addSp delSp modSp add ord replId">
        <pc:chgData name="GIANG Nguyễn Đình" userId="726fab93a664f0be" providerId="Windows Live" clId="Web-{3BB4EDBA-7432-4F58-B785-5D355529C39E}" dt="2023-12-30T14:52:39.134" v="307" actId="20577"/>
        <pc:sldMkLst>
          <pc:docMk/>
          <pc:sldMk cId="2084077368" sldId="314"/>
        </pc:sldMkLst>
        <pc:spChg chg="mod">
          <ac:chgData name="GIANG Nguyễn Đình" userId="726fab93a664f0be" providerId="Windows Live" clId="Web-{3BB4EDBA-7432-4F58-B785-5D355529C39E}" dt="2023-12-30T14:51:14.663" v="269" actId="14100"/>
          <ac:spMkLst>
            <pc:docMk/>
            <pc:sldMk cId="2084077368" sldId="314"/>
            <ac:spMk id="2" creationId="{73F1125F-90C8-865B-54DD-97B2AE6D7F79}"/>
          </ac:spMkLst>
        </pc:spChg>
        <pc:spChg chg="mod">
          <ac:chgData name="GIANG Nguyễn Đình" userId="726fab93a664f0be" providerId="Windows Live" clId="Web-{3BB4EDBA-7432-4F58-B785-5D355529C39E}" dt="2023-12-30T14:52:39.134" v="307" actId="20577"/>
          <ac:spMkLst>
            <pc:docMk/>
            <pc:sldMk cId="2084077368" sldId="314"/>
            <ac:spMk id="5" creationId="{F92AB1D8-DDD0-4FAD-2305-F929B1BCA451}"/>
          </ac:spMkLst>
        </pc:spChg>
        <pc:picChg chg="add mod">
          <ac:chgData name="GIANG Nguyễn Đình" userId="726fab93a664f0be" providerId="Windows Live" clId="Web-{3BB4EDBA-7432-4F58-B785-5D355529C39E}" dt="2023-12-30T14:51:37.742" v="282" actId="14100"/>
          <ac:picMkLst>
            <pc:docMk/>
            <pc:sldMk cId="2084077368" sldId="314"/>
            <ac:picMk id="3" creationId="{C1805585-0406-E67D-25C1-8BCCB5F4CB77}"/>
          </ac:picMkLst>
        </pc:picChg>
        <pc:picChg chg="del">
          <ac:chgData name="GIANG Nguyễn Đình" userId="726fab93a664f0be" providerId="Windows Live" clId="Web-{3BB4EDBA-7432-4F58-B785-5D355529C39E}" dt="2023-12-30T14:51:17.382" v="271"/>
          <ac:picMkLst>
            <pc:docMk/>
            <pc:sldMk cId="2084077368" sldId="314"/>
            <ac:picMk id="4" creationId="{72ED86C1-053F-A95A-EE7E-68C1FD36731E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4:51.419" v="368" actId="1076"/>
        <pc:sldMkLst>
          <pc:docMk/>
          <pc:sldMk cId="3008820207" sldId="315"/>
        </pc:sldMkLst>
        <pc:spChg chg="mod">
          <ac:chgData name="GIANG Nguyễn Đình" userId="726fab93a664f0be" providerId="Windows Live" clId="Web-{3BB4EDBA-7432-4F58-B785-5D355529C39E}" dt="2023-12-30T14:54:42.325" v="360" actId="14100"/>
          <ac:spMkLst>
            <pc:docMk/>
            <pc:sldMk cId="3008820207" sldId="315"/>
            <ac:spMk id="2" creationId="{730C93B6-BAEA-F6D6-6835-8D4FD45FDD2A}"/>
          </ac:spMkLst>
        </pc:spChg>
        <pc:picChg chg="del">
          <ac:chgData name="GIANG Nguyễn Đình" userId="726fab93a664f0be" providerId="Windows Live" clId="Web-{3BB4EDBA-7432-4F58-B785-5D355529C39E}" dt="2023-12-30T14:54:46.028" v="363"/>
          <ac:picMkLst>
            <pc:docMk/>
            <pc:sldMk cId="3008820207" sldId="315"/>
            <ac:picMk id="3" creationId="{2DCACE2A-3CA1-6F47-2BAB-251587A25FF8}"/>
          </ac:picMkLst>
        </pc:picChg>
        <pc:picChg chg="add mod">
          <ac:chgData name="GIANG Nguyễn Đình" userId="726fab93a664f0be" providerId="Windows Live" clId="Web-{3BB4EDBA-7432-4F58-B785-5D355529C39E}" dt="2023-12-30T14:54:51.419" v="368" actId="1076"/>
          <ac:picMkLst>
            <pc:docMk/>
            <pc:sldMk cId="3008820207" sldId="315"/>
            <ac:picMk id="4" creationId="{44F5751D-61C0-57E1-2D2D-E4CEA1D2CFCF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6:15.015" v="379" actId="20577"/>
        <pc:sldMkLst>
          <pc:docMk/>
          <pc:sldMk cId="442442392" sldId="316"/>
        </pc:sldMkLst>
        <pc:spChg chg="mod">
          <ac:chgData name="GIANG Nguyễn Đình" userId="726fab93a664f0be" providerId="Windows Live" clId="Web-{3BB4EDBA-7432-4F58-B785-5D355529C39E}" dt="2023-12-30T14:56:15.015" v="379" actId="20577"/>
          <ac:spMkLst>
            <pc:docMk/>
            <pc:sldMk cId="442442392" sldId="316"/>
            <ac:spMk id="2" creationId="{0890A139-3BF7-685D-EFD4-16A7F13A2801}"/>
          </ac:spMkLst>
        </pc:spChg>
        <pc:picChg chg="del">
          <ac:chgData name="GIANG Nguyễn Đình" userId="726fab93a664f0be" providerId="Windows Live" clId="Web-{3BB4EDBA-7432-4F58-B785-5D355529C39E}" dt="2023-12-30T14:55:59.983" v="369"/>
          <ac:picMkLst>
            <pc:docMk/>
            <pc:sldMk cId="442442392" sldId="316"/>
            <ac:picMk id="3" creationId="{27E44CAC-7F49-531F-291C-45323B1A6203}"/>
          </ac:picMkLst>
        </pc:picChg>
        <pc:picChg chg="add mod">
          <ac:chgData name="GIANG Nguyễn Đình" userId="726fab93a664f0be" providerId="Windows Live" clId="Web-{3BB4EDBA-7432-4F58-B785-5D355529C39E}" dt="2023-12-30T14:56:07.186" v="373" actId="14100"/>
          <ac:picMkLst>
            <pc:docMk/>
            <pc:sldMk cId="442442392" sldId="316"/>
            <ac:picMk id="4" creationId="{D839843D-80C0-8AC1-F91F-266F59AC21CB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7:37.720" v="393" actId="1076"/>
        <pc:sldMkLst>
          <pc:docMk/>
          <pc:sldMk cId="1594339173" sldId="317"/>
        </pc:sldMkLst>
        <pc:spChg chg="mod">
          <ac:chgData name="GIANG Nguyễn Đình" userId="726fab93a664f0be" providerId="Windows Live" clId="Web-{3BB4EDBA-7432-4F58-B785-5D355529C39E}" dt="2023-12-30T14:57:32.798" v="388" actId="20577"/>
          <ac:spMkLst>
            <pc:docMk/>
            <pc:sldMk cId="1594339173" sldId="317"/>
            <ac:spMk id="2" creationId="{FDC102B6-65FF-E517-C050-B64DD56A442A}"/>
          </ac:spMkLst>
        </pc:spChg>
        <pc:picChg chg="add del mod">
          <ac:chgData name="GIANG Nguyễn Đình" userId="726fab93a664f0be" providerId="Windows Live" clId="Web-{3BB4EDBA-7432-4F58-B785-5D355529C39E}" dt="2023-12-30T14:57:33.470" v="389"/>
          <ac:picMkLst>
            <pc:docMk/>
            <pc:sldMk cId="1594339173" sldId="317"/>
            <ac:picMk id="3" creationId="{7055F559-B42D-4A77-3116-D1496EBD0E5E}"/>
          </ac:picMkLst>
        </pc:picChg>
        <pc:picChg chg="del">
          <ac:chgData name="GIANG Nguyễn Đình" userId="726fab93a664f0be" providerId="Windows Live" clId="Web-{3BB4EDBA-7432-4F58-B785-5D355529C39E}" dt="2023-12-30T14:56:35.734" v="382"/>
          <ac:picMkLst>
            <pc:docMk/>
            <pc:sldMk cId="1594339173" sldId="317"/>
            <ac:picMk id="4" creationId="{FC50876C-C915-699D-78AD-8598914F8B40}"/>
          </ac:picMkLst>
        </pc:picChg>
        <pc:picChg chg="add mod">
          <ac:chgData name="GIANG Nguyễn Đình" userId="726fab93a664f0be" providerId="Windows Live" clId="Web-{3BB4EDBA-7432-4F58-B785-5D355529C39E}" dt="2023-12-30T14:57:37.720" v="393" actId="1076"/>
          <ac:picMkLst>
            <pc:docMk/>
            <pc:sldMk cId="1594339173" sldId="317"/>
            <ac:picMk id="5" creationId="{B0393681-2784-33D5-759F-2E2B555E6E50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4:59:37.552" v="403" actId="20577"/>
        <pc:sldMkLst>
          <pc:docMk/>
          <pc:sldMk cId="2193496970" sldId="318"/>
        </pc:sldMkLst>
        <pc:spChg chg="mod">
          <ac:chgData name="GIANG Nguyễn Đình" userId="726fab93a664f0be" providerId="Windows Live" clId="Web-{3BB4EDBA-7432-4F58-B785-5D355529C39E}" dt="2023-12-30T14:59:37.552" v="403" actId="20577"/>
          <ac:spMkLst>
            <pc:docMk/>
            <pc:sldMk cId="2193496970" sldId="318"/>
            <ac:spMk id="2" creationId="{9478EB9A-06B1-E6C8-44B6-BBB9E768B1C6}"/>
          </ac:spMkLst>
        </pc:spChg>
        <pc:picChg chg="add mod">
          <ac:chgData name="GIANG Nguyễn Đình" userId="726fab93a664f0be" providerId="Windows Live" clId="Web-{3BB4EDBA-7432-4F58-B785-5D355529C39E}" dt="2023-12-30T14:59:28.583" v="398" actId="14100"/>
          <ac:picMkLst>
            <pc:docMk/>
            <pc:sldMk cId="2193496970" sldId="318"/>
            <ac:picMk id="3" creationId="{9B23E12B-D4ED-9081-1744-274D5A1BE516}"/>
          </ac:picMkLst>
        </pc:picChg>
        <pc:picChg chg="del">
          <ac:chgData name="GIANG Nguyễn Đình" userId="726fab93a664f0be" providerId="Windows Live" clId="Web-{3BB4EDBA-7432-4F58-B785-5D355529C39E}" dt="2023-12-30T14:59:20.301" v="394"/>
          <ac:picMkLst>
            <pc:docMk/>
            <pc:sldMk cId="2193496970" sldId="318"/>
            <ac:picMk id="4" creationId="{F32ED546-8FBF-32BA-E504-698FE3134EC6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11:12.513" v="627" actId="14100"/>
        <pc:sldMkLst>
          <pc:docMk/>
          <pc:sldMk cId="1257783938" sldId="319"/>
        </pc:sldMkLst>
        <pc:spChg chg="mod">
          <ac:chgData name="GIANG Nguyễn Đình" userId="726fab93a664f0be" providerId="Windows Live" clId="Web-{3BB4EDBA-7432-4F58-B785-5D355529C39E}" dt="2023-12-30T15:11:02.575" v="625" actId="20577"/>
          <ac:spMkLst>
            <pc:docMk/>
            <pc:sldMk cId="1257783938" sldId="319"/>
            <ac:spMk id="3" creationId="{113051B9-132D-58C6-71C5-2EDEB5745553}"/>
          </ac:spMkLst>
        </pc:spChg>
        <pc:spChg chg="mod">
          <ac:chgData name="GIANG Nguyễn Đình" userId="726fab93a664f0be" providerId="Windows Live" clId="Web-{3BB4EDBA-7432-4F58-B785-5D355529C39E}" dt="2023-12-30T15:11:10.888" v="626" actId="1076"/>
          <ac:spMkLst>
            <pc:docMk/>
            <pc:sldMk cId="1257783938" sldId="319"/>
            <ac:spMk id="6" creationId="{34D33773-BA97-C8CE-C0F8-9764AA65B9ED}"/>
          </ac:spMkLst>
        </pc:spChg>
        <pc:spChg chg="del">
          <ac:chgData name="GIANG Nguyễn Đình" userId="726fab93a664f0be" providerId="Windows Live" clId="Web-{3BB4EDBA-7432-4F58-B785-5D355529C39E}" dt="2023-12-30T15:10:15.386" v="606"/>
          <ac:spMkLst>
            <pc:docMk/>
            <pc:sldMk cId="1257783938" sldId="319"/>
            <ac:spMk id="8" creationId="{6893CBD6-D84A-3DDF-2D38-CC05EDCE6D9D}"/>
          </ac:spMkLst>
        </pc:spChg>
        <pc:spChg chg="del">
          <ac:chgData name="GIANG Nguyễn Đình" userId="726fab93a664f0be" providerId="Windows Live" clId="Web-{3BB4EDBA-7432-4F58-B785-5D355529C39E}" dt="2023-12-30T15:10:17.043" v="608"/>
          <ac:spMkLst>
            <pc:docMk/>
            <pc:sldMk cId="1257783938" sldId="319"/>
            <ac:spMk id="9" creationId="{092B0195-2B8E-42B3-3FBE-2717AB57468F}"/>
          </ac:spMkLst>
        </pc:spChg>
        <pc:picChg chg="add mod">
          <ac:chgData name="GIANG Nguyễn Đình" userId="726fab93a664f0be" providerId="Windows Live" clId="Web-{3BB4EDBA-7432-4F58-B785-5D355529C39E}" dt="2023-12-30T15:11:12.513" v="627" actId="14100"/>
          <ac:picMkLst>
            <pc:docMk/>
            <pc:sldMk cId="1257783938" sldId="319"/>
            <ac:picMk id="2" creationId="{33CBD77E-A027-F6CC-B2EF-D4B7DABA1A79}"/>
          </ac:picMkLst>
        </pc:picChg>
        <pc:picChg chg="del mod">
          <ac:chgData name="GIANG Nguyễn Đình" userId="726fab93a664f0be" providerId="Windows Live" clId="Web-{3BB4EDBA-7432-4F58-B785-5D355529C39E}" dt="2023-12-30T15:10:18.871" v="610"/>
          <ac:picMkLst>
            <pc:docMk/>
            <pc:sldMk cId="1257783938" sldId="319"/>
            <ac:picMk id="4" creationId="{14D3B14D-9159-76A6-0A6D-AA5EBAA86809}"/>
          </ac:picMkLst>
        </pc:picChg>
        <pc:picChg chg="del">
          <ac:chgData name="GIANG Nguyễn Đình" userId="726fab93a664f0be" providerId="Windows Live" clId="Web-{3BB4EDBA-7432-4F58-B785-5D355529C39E}" dt="2023-12-30T15:10:12.980" v="605"/>
          <ac:picMkLst>
            <pc:docMk/>
            <pc:sldMk cId="1257783938" sldId="319"/>
            <ac:picMk id="10" creationId="{3BEBF762-4295-1BB9-2F2F-62A1013977BE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2:20.202" v="699" actId="20577"/>
        <pc:sldMkLst>
          <pc:docMk/>
          <pc:sldMk cId="2162345910" sldId="320"/>
        </pc:sldMkLst>
        <pc:spChg chg="mod">
          <ac:chgData name="GIANG Nguyễn Đình" userId="726fab93a664f0be" providerId="Windows Live" clId="Web-{3BB4EDBA-7432-4F58-B785-5D355529C39E}" dt="2023-12-30T15:22:20.202" v="699" actId="20577"/>
          <ac:spMkLst>
            <pc:docMk/>
            <pc:sldMk cId="2162345910" sldId="320"/>
            <ac:spMk id="3" creationId="{0B3F2AB4-F8D9-6FDD-32CC-A071999A93BF}"/>
          </ac:spMkLst>
        </pc:spChg>
        <pc:picChg chg="add mod">
          <ac:chgData name="GIANG Nguyễn Đình" userId="726fab93a664f0be" providerId="Windows Live" clId="Web-{3BB4EDBA-7432-4F58-B785-5D355529C39E}" dt="2023-12-30T15:21:56.796" v="682" actId="14100"/>
          <ac:picMkLst>
            <pc:docMk/>
            <pc:sldMk cId="2162345910" sldId="320"/>
            <ac:picMk id="2" creationId="{8A10F1FA-2481-DFE5-80F3-A4DE1140D524}"/>
          </ac:picMkLst>
        </pc:picChg>
        <pc:picChg chg="del">
          <ac:chgData name="GIANG Nguyễn Đình" userId="726fab93a664f0be" providerId="Windows Live" clId="Web-{3BB4EDBA-7432-4F58-B785-5D355529C39E}" dt="2023-12-30T15:21:22.623" v="671"/>
          <ac:picMkLst>
            <pc:docMk/>
            <pc:sldMk cId="2162345910" sldId="320"/>
            <ac:picMk id="5" creationId="{7C0C9211-F418-F877-F205-5C71ADB8A533}"/>
          </ac:picMkLst>
        </pc:picChg>
      </pc:sldChg>
      <pc:sldChg chg="addSp delSp modSp add del replId">
        <pc:chgData name="GIANG Nguyễn Đình" userId="726fab93a664f0be" providerId="Windows Live" clId="Web-{3BB4EDBA-7432-4F58-B785-5D355529C39E}" dt="2023-12-30T15:26:18.759" v="778"/>
        <pc:sldMkLst>
          <pc:docMk/>
          <pc:sldMk cId="2269225317" sldId="321"/>
        </pc:sldMkLst>
        <pc:spChg chg="mod">
          <ac:chgData name="GIANG Nguyễn Đình" userId="726fab93a664f0be" providerId="Windows Live" clId="Web-{3BB4EDBA-7432-4F58-B785-5D355529C39E}" dt="2023-12-30T15:23:27.907" v="730" actId="14100"/>
          <ac:spMkLst>
            <pc:docMk/>
            <pc:sldMk cId="2269225317" sldId="321"/>
            <ac:spMk id="3" creationId="{46E95EFC-0E74-7F07-19E8-C1F485D64C5C}"/>
          </ac:spMkLst>
        </pc:spChg>
        <pc:picChg chg="add del mod">
          <ac:chgData name="GIANG Nguyễn Đình" userId="726fab93a664f0be" providerId="Windows Live" clId="Web-{3BB4EDBA-7432-4F58-B785-5D355529C39E}" dt="2023-12-30T15:22:42.234" v="700"/>
          <ac:picMkLst>
            <pc:docMk/>
            <pc:sldMk cId="2269225317" sldId="321"/>
            <ac:picMk id="2" creationId="{52E44AF7-232D-5AA6-D37E-A995491FB2F8}"/>
          </ac:picMkLst>
        </pc:picChg>
        <pc:picChg chg="add mod">
          <ac:chgData name="GIANG Nguyễn Đình" userId="726fab93a664f0be" providerId="Windows Live" clId="Web-{3BB4EDBA-7432-4F58-B785-5D355529C39E}" dt="2023-12-30T15:23:28.548" v="731" actId="1076"/>
          <ac:picMkLst>
            <pc:docMk/>
            <pc:sldMk cId="2269225317" sldId="321"/>
            <ac:picMk id="4" creationId="{E3550D6D-1A23-19BF-FFEB-EB6C7294B749}"/>
          </ac:picMkLst>
        </pc:picChg>
        <pc:picChg chg="del">
          <ac:chgData name="GIANG Nguyễn Đình" userId="726fab93a664f0be" providerId="Windows Live" clId="Web-{3BB4EDBA-7432-4F58-B785-5D355529C39E}" dt="2023-12-30T15:21:25.092" v="673"/>
          <ac:picMkLst>
            <pc:docMk/>
            <pc:sldMk cId="2269225317" sldId="321"/>
            <ac:picMk id="5" creationId="{A6D26AA8-D1DA-1A18-40AE-F24D2236F700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5:38.614" v="776" actId="1076"/>
        <pc:sldMkLst>
          <pc:docMk/>
          <pc:sldMk cId="3214502442" sldId="322"/>
        </pc:sldMkLst>
        <pc:spChg chg="mod">
          <ac:chgData name="GIANG Nguyễn Đình" userId="726fab93a664f0be" providerId="Windows Live" clId="Web-{3BB4EDBA-7432-4F58-B785-5D355529C39E}" dt="2023-12-30T15:24:48.441" v="758" actId="20577"/>
          <ac:spMkLst>
            <pc:docMk/>
            <pc:sldMk cId="3214502442" sldId="322"/>
            <ac:spMk id="3" creationId="{F4C16653-2CD9-F2E0-1ED3-1898E610AF1B}"/>
          </ac:spMkLst>
        </pc:spChg>
        <pc:picChg chg="add mod">
          <ac:chgData name="GIANG Nguyễn Đình" userId="726fab93a664f0be" providerId="Windows Live" clId="Web-{3BB4EDBA-7432-4F58-B785-5D355529C39E}" dt="2023-12-30T15:25:38.614" v="776" actId="1076"/>
          <ac:picMkLst>
            <pc:docMk/>
            <pc:sldMk cId="3214502442" sldId="322"/>
            <ac:picMk id="2" creationId="{F0BE3971-B7AA-FBB3-0894-8C3DC6B6A65F}"/>
          </ac:picMkLst>
        </pc:picChg>
        <pc:picChg chg="del">
          <ac:chgData name="GIANG Nguyễn Đình" userId="726fab93a664f0be" providerId="Windows Live" clId="Web-{3BB4EDBA-7432-4F58-B785-5D355529C39E}" dt="2023-12-30T15:25:31.426" v="770"/>
          <ac:picMkLst>
            <pc:docMk/>
            <pc:sldMk cId="3214502442" sldId="322"/>
            <ac:picMk id="4" creationId="{8C648834-3FBE-56A0-2974-1E388A8D6849}"/>
          </ac:picMkLst>
        </pc:picChg>
      </pc:sldChg>
      <pc:sldChg chg="delSp modSp add del replId">
        <pc:chgData name="GIANG Nguyễn Đình" userId="726fab93a664f0be" providerId="Windows Live" clId="Web-{3BB4EDBA-7432-4F58-B785-5D355529C39E}" dt="2023-12-30T15:25:24.973" v="769"/>
        <pc:sldMkLst>
          <pc:docMk/>
          <pc:sldMk cId="4157155089" sldId="323"/>
        </pc:sldMkLst>
        <pc:picChg chg="del mod">
          <ac:chgData name="GIANG Nguyễn Đình" userId="726fab93a664f0be" providerId="Windows Live" clId="Web-{3BB4EDBA-7432-4F58-B785-5D355529C39E}" dt="2023-12-30T15:24:51.660" v="761"/>
          <ac:picMkLst>
            <pc:docMk/>
            <pc:sldMk cId="4157155089" sldId="323"/>
            <ac:picMk id="4" creationId="{62A4F061-61BC-3669-A9E4-2AF86FA5D89B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25:06.285" v="768" actId="14100"/>
        <pc:sldMkLst>
          <pc:docMk/>
          <pc:sldMk cId="3682570433" sldId="324"/>
        </pc:sldMkLst>
        <pc:picChg chg="add mod">
          <ac:chgData name="GIANG Nguyễn Đình" userId="726fab93a664f0be" providerId="Windows Live" clId="Web-{3BB4EDBA-7432-4F58-B785-5D355529C39E}" dt="2023-12-30T15:25:06.285" v="768" actId="14100"/>
          <ac:picMkLst>
            <pc:docMk/>
            <pc:sldMk cId="3682570433" sldId="324"/>
            <ac:picMk id="2" creationId="{5E83477F-7C82-62C4-F6D0-4358C51EAF06}"/>
          </ac:picMkLst>
        </pc:picChg>
        <pc:picChg chg="del">
          <ac:chgData name="GIANG Nguyễn Đình" userId="726fab93a664f0be" providerId="Windows Live" clId="Web-{3BB4EDBA-7432-4F58-B785-5D355529C39E}" dt="2023-12-30T15:24:54.456" v="763"/>
          <ac:picMkLst>
            <pc:docMk/>
            <pc:sldMk cId="3682570433" sldId="324"/>
            <ac:picMk id="4" creationId="{A7B2FD32-D35F-21B4-D127-3EDE703727E3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30:54.453" v="892" actId="1076"/>
        <pc:sldMkLst>
          <pc:docMk/>
          <pc:sldMk cId="643605604" sldId="325"/>
        </pc:sldMkLst>
        <pc:spChg chg="mod">
          <ac:chgData name="GIANG Nguyễn Đình" userId="726fab93a664f0be" providerId="Windows Live" clId="Web-{3BB4EDBA-7432-4F58-B785-5D355529C39E}" dt="2023-12-30T15:30:53.110" v="891" actId="1076"/>
          <ac:spMkLst>
            <pc:docMk/>
            <pc:sldMk cId="643605604" sldId="325"/>
            <ac:spMk id="10" creationId="{DE7A8191-C637-C8A8-D43F-2C93E175F389}"/>
          </ac:spMkLst>
        </pc:spChg>
        <pc:picChg chg="add mod">
          <ac:chgData name="GIANG Nguyễn Đình" userId="726fab93a664f0be" providerId="Windows Live" clId="Web-{3BB4EDBA-7432-4F58-B785-5D355529C39E}" dt="2023-12-30T15:30:54.453" v="892" actId="1076"/>
          <ac:picMkLst>
            <pc:docMk/>
            <pc:sldMk cId="643605604" sldId="325"/>
            <ac:picMk id="3" creationId="{429ED0FE-E5D8-10B7-3FE9-41266D63E159}"/>
          </ac:picMkLst>
        </pc:picChg>
        <pc:picChg chg="del">
          <ac:chgData name="GIANG Nguyễn Đình" userId="726fab93a664f0be" providerId="Windows Live" clId="Web-{3BB4EDBA-7432-4F58-B785-5D355529C39E}" dt="2023-12-30T15:29:53.155" v="845"/>
          <ac:picMkLst>
            <pc:docMk/>
            <pc:sldMk cId="643605604" sldId="325"/>
            <ac:picMk id="4" creationId="{206F973B-A807-D77F-54BB-5DB5F430C70C}"/>
          </ac:picMkLst>
        </pc:picChg>
      </pc:sldChg>
      <pc:sldChg chg="addSp delSp modSp add replId">
        <pc:chgData name="GIANG Nguyễn Đình" userId="726fab93a664f0be" providerId="Windows Live" clId="Web-{3BB4EDBA-7432-4F58-B785-5D355529C39E}" dt="2023-12-30T15:36:14.837" v="917" actId="14100"/>
        <pc:sldMkLst>
          <pc:docMk/>
          <pc:sldMk cId="1527697371" sldId="326"/>
        </pc:sldMkLst>
        <pc:spChg chg="mod">
          <ac:chgData name="GIANG Nguyễn Đình" userId="726fab93a664f0be" providerId="Windows Live" clId="Web-{3BB4EDBA-7432-4F58-B785-5D355529C39E}" dt="2023-12-30T15:36:07.571" v="912" actId="20577"/>
          <ac:spMkLst>
            <pc:docMk/>
            <pc:sldMk cId="1527697371" sldId="326"/>
            <ac:spMk id="10" creationId="{4E9E3622-C1CE-7F4F-A5EC-6ED9088A9788}"/>
          </ac:spMkLst>
        </pc:spChg>
        <pc:picChg chg="add mod">
          <ac:chgData name="GIANG Nguyễn Đình" userId="726fab93a664f0be" providerId="Windows Live" clId="Web-{3BB4EDBA-7432-4F58-B785-5D355529C39E}" dt="2023-12-30T15:36:14.837" v="917" actId="14100"/>
          <ac:picMkLst>
            <pc:docMk/>
            <pc:sldMk cId="1527697371" sldId="326"/>
            <ac:picMk id="3" creationId="{9C595D3F-9D26-8AB7-62B0-E55E6BC5F708}"/>
          </ac:picMkLst>
        </pc:picChg>
        <pc:picChg chg="del">
          <ac:chgData name="GIANG Nguyễn Đình" userId="726fab93a664f0be" providerId="Windows Live" clId="Web-{3BB4EDBA-7432-4F58-B785-5D355529C39E}" dt="2023-12-30T15:36:09.727" v="913"/>
          <ac:picMkLst>
            <pc:docMk/>
            <pc:sldMk cId="1527697371" sldId="326"/>
            <ac:picMk id="4" creationId="{7635BF6A-2761-10FA-BE70-CB46435BA7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991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51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C239719A-3D40-D564-82F3-E8F15093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F7C3939A-A489-1CBA-7B34-96344C67C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60CF5B58-D1F5-C5C9-CECD-67201EB8A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18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2B47EF4A-CD97-5E4C-7362-1E3AB3398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00CB2D2F-CD70-2CCC-8889-5878805C1B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AF63E37C-BF72-64A0-5420-6B8AF55B5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12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725F843D-B19E-4002-6E8B-B09C0F86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B2838519-E4C8-4030-DF35-B68279CAF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3CA42219-709F-1B93-1364-7A3372AA4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987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003943A3-70FA-F237-E94C-0DAFD7F2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AC4E69B8-4BCA-CE73-6166-919ED8C9E3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CDD9A777-F464-068A-3E4A-C74FC19E4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8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41332745-89ED-57D1-CC77-F55F356E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5B930020-A5E3-0EF5-161A-B27AE9E2E7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C4C22B15-1C44-6E01-2323-D752FAE42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91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26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19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3BC75E65-67A4-9E2C-B7AE-831069B5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4F41B733-0419-3EA8-6407-F3B4B277DD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6435CB96-43AB-8123-EAAA-8D7D6BC1FA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292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89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791199C2-2BF8-EDAA-EF3F-E529CBA3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F9EB39E1-E2BD-BDC9-3B8C-FBC3B3C90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883DDABC-4583-9937-AE28-8CB2DD151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5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49aaa78d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49aaa78d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28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5FC01D2E-32E5-FC7B-9392-577B6725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F0AC5327-196E-2A66-C2C3-118961ECDC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5DDC0FBD-7A20-F24C-30D5-675067E84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00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00BC2BF9-C458-5BF2-07ED-11B82A48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B37E89D7-2CB3-263E-DA35-F20430528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D07AD2DC-56CD-6A18-3740-1B53CC185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65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619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898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761B7DB-7C12-6B70-2889-5C98862D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8426BDE5-9B78-8DE9-901C-34F6B3FD2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A75C4A5F-410F-3AA8-62A6-DCA8EAF16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918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9CD7EA6A-EEE7-EFF2-5836-6AC9D623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99f0d4817_0_0:notes">
            <a:extLst>
              <a:ext uri="{FF2B5EF4-FFF2-40B4-BE49-F238E27FC236}">
                <a16:creationId xmlns:a16="http://schemas.microsoft.com/office/drawing/2014/main" id="{3F1B6DF6-DD53-6A94-361C-CC829F695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99f0d4817_0_0:notes">
            <a:extLst>
              <a:ext uri="{FF2B5EF4-FFF2-40B4-BE49-F238E27FC236}">
                <a16:creationId xmlns:a16="http://schemas.microsoft.com/office/drawing/2014/main" id="{73A5C0AF-3F68-B676-A533-1AAECBECA8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143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49aaa78d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49aaa78d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549aaa78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549aaa78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9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5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5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27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B9F7CEC0-6C1E-709C-85C2-3969E9AF1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49aaa78d3_0_244:notes">
            <a:extLst>
              <a:ext uri="{FF2B5EF4-FFF2-40B4-BE49-F238E27FC236}">
                <a16:creationId xmlns:a16="http://schemas.microsoft.com/office/drawing/2014/main" id="{3202F0BB-4C66-1EAC-1B6D-DADB6CF62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549aaa78d3_0_244:notes">
            <a:extLst>
              <a:ext uri="{FF2B5EF4-FFF2-40B4-BE49-F238E27FC236}">
                <a16:creationId xmlns:a16="http://schemas.microsoft.com/office/drawing/2014/main" id="{D31DC861-3763-017F-AD97-6D9009DAE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75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2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2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" name="Google Shape;66;p2"/>
          <p:cNvSpPr/>
          <p:nvPr/>
        </p:nvSpPr>
        <p:spPr>
          <a:xfrm>
            <a:off x="1232390" y="1022807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061235" y="861653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90004" y="700499"/>
            <a:ext cx="7198500" cy="3567600"/>
          </a:xfrm>
          <a:prstGeom prst="roundRect">
            <a:avLst>
              <a:gd name="adj" fmla="val 673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713099" y="539410"/>
            <a:ext cx="7210210" cy="3567587"/>
            <a:chOff x="701025" y="539400"/>
            <a:chExt cx="7731300" cy="4064700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701025" y="539400"/>
              <a:ext cx="7731300" cy="4064700"/>
              <a:chOff x="701025" y="539400"/>
              <a:chExt cx="7731300" cy="406470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711950" y="539400"/>
                <a:ext cx="7719000" cy="4064700"/>
              </a:xfrm>
              <a:prstGeom prst="roundRect">
                <a:avLst>
                  <a:gd name="adj" fmla="val 6735"/>
                </a:avLst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2" name="Google Shape;72;p2"/>
              <p:cNvCxnSpPr/>
              <p:nvPr/>
            </p:nvCxnSpPr>
            <p:spPr>
              <a:xfrm rot="10800000">
                <a:off x="701025" y="920275"/>
                <a:ext cx="773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" name="Google Shape;73;p2"/>
            <p:cNvGrpSpPr/>
            <p:nvPr/>
          </p:nvGrpSpPr>
          <p:grpSpPr>
            <a:xfrm>
              <a:off x="930975" y="676950"/>
              <a:ext cx="716485" cy="147300"/>
              <a:chOff x="7468650" y="676950"/>
              <a:chExt cx="716485" cy="147300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928050" y="1080725"/>
            <a:ext cx="6794400" cy="19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subTitle" idx="1"/>
          </p:nvPr>
        </p:nvSpPr>
        <p:spPr>
          <a:xfrm>
            <a:off x="1119900" y="3320800"/>
            <a:ext cx="64107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-126202" y="4698675"/>
            <a:ext cx="584400" cy="584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8421047" y="282450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5703870" y="-362850"/>
            <a:ext cx="584400" cy="584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442354" y="4698673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8658049" y="-390975"/>
            <a:ext cx="1006200" cy="1006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8481567" y="251786"/>
            <a:ext cx="574454" cy="57522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rot="-5400000">
            <a:off x="-308174" y="103263"/>
            <a:ext cx="1381123" cy="227280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8157947" y="4804000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4294830" y="-831325"/>
            <a:ext cx="1129500" cy="1129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458197" y="4698675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908222" y="4713238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19" name="Google Shape;319;p6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6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6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6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6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6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6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6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6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6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6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6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6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6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6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6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6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6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6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6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6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6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6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6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6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6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6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6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6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6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6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6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6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6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6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6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6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6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6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6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6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6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4" name="Google Shape;374;p6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375" name="Google Shape;375;p6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6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7" name="Google Shape;377;p6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6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5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92" name="Google Shape;92;p3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3102863" y="1738875"/>
            <a:ext cx="45789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subTitle" idx="1"/>
          </p:nvPr>
        </p:nvSpPr>
        <p:spPr>
          <a:xfrm>
            <a:off x="3102863" y="2567950"/>
            <a:ext cx="3501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2519897" y="2517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789300" y="-490575"/>
            <a:ext cx="1317600" cy="1317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1945442" y="195561"/>
            <a:ext cx="574454" cy="57522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-565067" y="1025178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"/>
          <p:cNvSpPr/>
          <p:nvPr/>
        </p:nvSpPr>
        <p:spPr>
          <a:xfrm rot="-5400000" flipH="1">
            <a:off x="7094191" y="5227486"/>
            <a:ext cx="2103230" cy="346059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"/>
          <p:cNvSpPr/>
          <p:nvPr/>
        </p:nvSpPr>
        <p:spPr>
          <a:xfrm rot="-5400000" flipH="1">
            <a:off x="7695040" y="4809335"/>
            <a:ext cx="2103230" cy="346059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 rot="10800000">
            <a:off x="8718250" y="770802"/>
            <a:ext cx="781800" cy="781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 rot="10800000">
            <a:off x="8573615" y="539402"/>
            <a:ext cx="122400" cy="122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 rot="10800000">
            <a:off x="512300" y="4656300"/>
            <a:ext cx="1003200" cy="1003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/>
          <p:nvPr/>
        </p:nvSpPr>
        <p:spPr>
          <a:xfrm rot="-9201064">
            <a:off x="1481778" y="46719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5937249" y="4440344"/>
            <a:ext cx="488242" cy="488899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4606329" y="4672050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4796549" y="164577"/>
            <a:ext cx="488242" cy="488899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269004" y="558100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2" hasCustomPrompt="1"/>
          </p:nvPr>
        </p:nvSpPr>
        <p:spPr>
          <a:xfrm>
            <a:off x="1501988" y="1438650"/>
            <a:ext cx="853200" cy="10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243" name="Google Shape;243;p5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5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5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5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5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5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5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5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5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5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5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5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5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5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5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5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5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5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5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5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5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5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5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5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5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5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5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5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5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5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5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5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5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5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5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5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5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5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5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5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5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5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5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5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5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5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5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5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5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5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5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5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5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5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8" name="Google Shape;298;p5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299" name="Google Shape;299;p5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5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1" name="Google Shape;301;p5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02" name="Google Shape;302;p5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5" name="Google Shape;305;p5"/>
          <p:cNvSpPr/>
          <p:nvPr/>
        </p:nvSpPr>
        <p:spPr>
          <a:xfrm>
            <a:off x="-588071" y="4698673"/>
            <a:ext cx="1659097" cy="273024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1161522" y="4895200"/>
            <a:ext cx="183000" cy="183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8502725" y="207750"/>
            <a:ext cx="613200" cy="6132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8899600" y="-116550"/>
            <a:ext cx="415800" cy="415800"/>
          </a:xfrm>
          <a:prstGeom prst="star4">
            <a:avLst>
              <a:gd name="adj" fmla="val 19794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-487601" y="69700"/>
            <a:ext cx="1006200" cy="1006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226425" y="1075900"/>
            <a:ext cx="362400" cy="362400"/>
          </a:xfrm>
          <a:prstGeom prst="star4">
            <a:avLst>
              <a:gd name="adj" fmla="val 19794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226422" y="1578900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"/>
          <p:cNvSpPr txBox="1">
            <a:spLocks noGrp="1"/>
          </p:cNvSpPr>
          <p:nvPr>
            <p:ph type="subTitle" idx="1"/>
          </p:nvPr>
        </p:nvSpPr>
        <p:spPr>
          <a:xfrm>
            <a:off x="5303713" y="2372850"/>
            <a:ext cx="1618800" cy="4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5"/>
          <p:cNvSpPr txBox="1">
            <a:spLocks noGrp="1"/>
          </p:cNvSpPr>
          <p:nvPr>
            <p:ph type="subTitle" idx="2"/>
          </p:nvPr>
        </p:nvSpPr>
        <p:spPr>
          <a:xfrm>
            <a:off x="2221488" y="2378275"/>
            <a:ext cx="1618800" cy="4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3"/>
          </p:nvPr>
        </p:nvSpPr>
        <p:spPr>
          <a:xfrm>
            <a:off x="2051238" y="2844175"/>
            <a:ext cx="1959300" cy="10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4"/>
          </p:nvPr>
        </p:nvSpPr>
        <p:spPr>
          <a:xfrm>
            <a:off x="5133463" y="2854050"/>
            <a:ext cx="1959300" cy="10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19" name="Google Shape;319;p6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6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6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6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6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6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6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6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6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6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6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6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6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6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6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6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6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6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6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6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6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6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6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6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6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6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6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6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6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6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6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6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6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6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6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6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6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6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6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6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6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6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6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6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6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6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4" name="Google Shape;374;p6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375" name="Google Shape;375;p6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6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7" name="Google Shape;377;p6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378" name="Google Shape;378;p6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6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7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394" name="Google Shape;394;p7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7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7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7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7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7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7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7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7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7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7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7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7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7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7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7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7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7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7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7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7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7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7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7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7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7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7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7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7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7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7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7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7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7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7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7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7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7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7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7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7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7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7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7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7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7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7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7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7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7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7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7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7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7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7"/>
          <p:cNvGrpSpPr/>
          <p:nvPr/>
        </p:nvGrpSpPr>
        <p:grpSpPr>
          <a:xfrm>
            <a:off x="701025" y="539400"/>
            <a:ext cx="7731300" cy="4064700"/>
            <a:chOff x="701025" y="539400"/>
            <a:chExt cx="7731300" cy="4064700"/>
          </a:xfrm>
        </p:grpSpPr>
        <p:sp>
          <p:nvSpPr>
            <p:cNvPr id="450" name="Google Shape;450;p7"/>
            <p:cNvSpPr/>
            <p:nvPr/>
          </p:nvSpPr>
          <p:spPr>
            <a:xfrm>
              <a:off x="711950" y="539400"/>
              <a:ext cx="7719000" cy="4064700"/>
            </a:xfrm>
            <a:prstGeom prst="roundRect">
              <a:avLst>
                <a:gd name="adj" fmla="val 6735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7"/>
            <p:cNvCxnSpPr/>
            <p:nvPr/>
          </p:nvCxnSpPr>
          <p:spPr>
            <a:xfrm rot="10800000">
              <a:off x="701025" y="1072675"/>
              <a:ext cx="77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2" name="Google Shape;452;p7"/>
            <p:cNvGrpSpPr/>
            <p:nvPr/>
          </p:nvGrpSpPr>
          <p:grpSpPr>
            <a:xfrm>
              <a:off x="941925" y="763050"/>
              <a:ext cx="716485" cy="147300"/>
              <a:chOff x="7468650" y="676950"/>
              <a:chExt cx="716485" cy="147300"/>
            </a:xfrm>
          </p:grpSpPr>
          <p:sp>
            <p:nvSpPr>
              <p:cNvPr id="453" name="Google Shape;453;p7"/>
              <p:cNvSpPr/>
              <p:nvPr/>
            </p:nvSpPr>
            <p:spPr>
              <a:xfrm>
                <a:off x="7468650" y="676950"/>
                <a:ext cx="147300" cy="147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7753243" y="676950"/>
                <a:ext cx="147300" cy="1473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8037835" y="676950"/>
                <a:ext cx="147300" cy="1473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6" name="Google Shape;456;p7"/>
          <p:cNvSpPr txBox="1">
            <a:spLocks noGrp="1"/>
          </p:cNvSpPr>
          <p:nvPr>
            <p:ph type="body" idx="1"/>
          </p:nvPr>
        </p:nvSpPr>
        <p:spPr>
          <a:xfrm>
            <a:off x="952600" y="1196625"/>
            <a:ext cx="7064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1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7" name="Google Shape;457;p7"/>
          <p:cNvSpPr/>
          <p:nvPr/>
        </p:nvSpPr>
        <p:spPr>
          <a:xfrm rot="-5400000">
            <a:off x="-343950" y="4863786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8670228" y="4185550"/>
            <a:ext cx="677974" cy="678887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"/>
          <p:cNvSpPr/>
          <p:nvPr/>
        </p:nvSpPr>
        <p:spPr>
          <a:xfrm>
            <a:off x="8670222" y="47205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"/>
          <p:cNvSpPr/>
          <p:nvPr/>
        </p:nvSpPr>
        <p:spPr>
          <a:xfrm>
            <a:off x="-352547" y="3383650"/>
            <a:ext cx="801900" cy="80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1281525" y="-366275"/>
            <a:ext cx="678000" cy="6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>
            <a:off x="1959522" y="220213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6448975" y="-138275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8604575" y="618111"/>
            <a:ext cx="1362383" cy="224196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304450" y="125500"/>
            <a:ext cx="492600" cy="492600"/>
          </a:xfrm>
          <a:prstGeom prst="star4">
            <a:avLst>
              <a:gd name="adj" fmla="val 1979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7078672" y="262813"/>
            <a:ext cx="91500" cy="91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8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470" name="Google Shape;470;p8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8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8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8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8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8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8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8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8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8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8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8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8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8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8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8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8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8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8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8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8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8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8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8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8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8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8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8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8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8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8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8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8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8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8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8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8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8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8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8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8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8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8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8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8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8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8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8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8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8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8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8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8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8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8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5" name="Google Shape;525;p8"/>
          <p:cNvSpPr txBox="1">
            <a:spLocks noGrp="1"/>
          </p:cNvSpPr>
          <p:nvPr>
            <p:ph type="title"/>
          </p:nvPr>
        </p:nvSpPr>
        <p:spPr>
          <a:xfrm>
            <a:off x="1885650" y="699300"/>
            <a:ext cx="5372700" cy="30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6" name="Google Shape;526;p8"/>
          <p:cNvSpPr/>
          <p:nvPr/>
        </p:nvSpPr>
        <p:spPr>
          <a:xfrm>
            <a:off x="2519897" y="2517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"/>
          <p:cNvSpPr/>
          <p:nvPr/>
        </p:nvSpPr>
        <p:spPr>
          <a:xfrm rot="10800000">
            <a:off x="8718250" y="2714627"/>
            <a:ext cx="781800" cy="781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8"/>
          <p:cNvSpPr/>
          <p:nvPr/>
        </p:nvSpPr>
        <p:spPr>
          <a:xfrm rot="10800000">
            <a:off x="512300" y="4656300"/>
            <a:ext cx="1003200" cy="1003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"/>
          <p:cNvSpPr/>
          <p:nvPr/>
        </p:nvSpPr>
        <p:spPr>
          <a:xfrm rot="-9201064">
            <a:off x="1481778" y="46719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"/>
          <p:cNvSpPr/>
          <p:nvPr/>
        </p:nvSpPr>
        <p:spPr>
          <a:xfrm>
            <a:off x="238429" y="4257075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"/>
          <p:cNvSpPr/>
          <p:nvPr/>
        </p:nvSpPr>
        <p:spPr>
          <a:xfrm rot="-9201064">
            <a:off x="8656478" y="3606095"/>
            <a:ext cx="91634" cy="9163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"/>
          <p:cNvSpPr/>
          <p:nvPr/>
        </p:nvSpPr>
        <p:spPr>
          <a:xfrm rot="-9201064">
            <a:off x="8885078" y="3910895"/>
            <a:ext cx="91634" cy="9163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"/>
          <p:cNvSpPr/>
          <p:nvPr/>
        </p:nvSpPr>
        <p:spPr>
          <a:xfrm rot="5400000">
            <a:off x="7249057" y="5002730"/>
            <a:ext cx="1885849" cy="310338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8"/>
          <p:cNvSpPr/>
          <p:nvPr/>
        </p:nvSpPr>
        <p:spPr>
          <a:xfrm>
            <a:off x="8513516" y="4543825"/>
            <a:ext cx="245400" cy="2454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8"/>
          <p:cNvSpPr/>
          <p:nvPr/>
        </p:nvSpPr>
        <p:spPr>
          <a:xfrm>
            <a:off x="266904" y="360475"/>
            <a:ext cx="245400" cy="245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"/>
          <p:cNvSpPr/>
          <p:nvPr/>
        </p:nvSpPr>
        <p:spPr>
          <a:xfrm>
            <a:off x="420797" y="776575"/>
            <a:ext cx="91500" cy="91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9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539" name="Google Shape;539;p9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9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9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9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9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9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9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9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9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9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9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9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9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9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9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9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9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9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9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9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9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9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9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9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9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9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9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9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9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9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9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9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9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9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9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9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9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9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9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9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9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9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9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9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9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9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9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9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9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9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9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9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9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9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4" name="Google Shape;594;p9"/>
          <p:cNvSpPr txBox="1">
            <a:spLocks noGrp="1"/>
          </p:cNvSpPr>
          <p:nvPr>
            <p:ph type="title"/>
          </p:nvPr>
        </p:nvSpPr>
        <p:spPr>
          <a:xfrm>
            <a:off x="878625" y="1052975"/>
            <a:ext cx="3343800" cy="10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5" name="Google Shape;595;p9"/>
          <p:cNvSpPr txBox="1">
            <a:spLocks noGrp="1"/>
          </p:cNvSpPr>
          <p:nvPr>
            <p:ph type="subTitle" idx="1"/>
          </p:nvPr>
        </p:nvSpPr>
        <p:spPr>
          <a:xfrm>
            <a:off x="3502650" y="2381700"/>
            <a:ext cx="45621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6" name="Google Shape;596;p9"/>
          <p:cNvSpPr txBox="1">
            <a:spLocks noGrp="1"/>
          </p:cNvSpPr>
          <p:nvPr>
            <p:ph type="body" idx="2"/>
          </p:nvPr>
        </p:nvSpPr>
        <p:spPr>
          <a:xfrm>
            <a:off x="2706200" y="2895300"/>
            <a:ext cx="56379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"/>
          <p:cNvSpPr txBox="1">
            <a:spLocks noGrp="1"/>
          </p:cNvSpPr>
          <p:nvPr>
            <p:ph type="body" idx="1"/>
          </p:nvPr>
        </p:nvSpPr>
        <p:spPr>
          <a:xfrm>
            <a:off x="927750" y="3910975"/>
            <a:ext cx="5569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37"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6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11"/>
          <p:cNvGrpSpPr/>
          <p:nvPr/>
        </p:nvGrpSpPr>
        <p:grpSpPr>
          <a:xfrm>
            <a:off x="-100" y="-2100"/>
            <a:ext cx="9144129" cy="5149800"/>
            <a:chOff x="-100" y="-2100"/>
            <a:chExt cx="9144129" cy="5149800"/>
          </a:xfrm>
        </p:grpSpPr>
        <p:cxnSp>
          <p:nvCxnSpPr>
            <p:cNvPr id="601" name="Google Shape;601;p11"/>
            <p:cNvCxnSpPr/>
            <p:nvPr/>
          </p:nvCxnSpPr>
          <p:spPr>
            <a:xfrm>
              <a:off x="35295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1"/>
            <p:cNvCxnSpPr/>
            <p:nvPr/>
          </p:nvCxnSpPr>
          <p:spPr>
            <a:xfrm>
              <a:off x="609193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1"/>
            <p:cNvCxnSpPr/>
            <p:nvPr/>
          </p:nvCxnSpPr>
          <p:spPr>
            <a:xfrm>
              <a:off x="86543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1"/>
            <p:cNvCxnSpPr/>
            <p:nvPr/>
          </p:nvCxnSpPr>
          <p:spPr>
            <a:xfrm>
              <a:off x="112168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1"/>
            <p:cNvCxnSpPr/>
            <p:nvPr/>
          </p:nvCxnSpPr>
          <p:spPr>
            <a:xfrm>
              <a:off x="137792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1"/>
            <p:cNvCxnSpPr/>
            <p:nvPr/>
          </p:nvCxnSpPr>
          <p:spPr>
            <a:xfrm>
              <a:off x="163416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1"/>
            <p:cNvCxnSpPr/>
            <p:nvPr/>
          </p:nvCxnSpPr>
          <p:spPr>
            <a:xfrm>
              <a:off x="189041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1"/>
            <p:cNvCxnSpPr/>
            <p:nvPr/>
          </p:nvCxnSpPr>
          <p:spPr>
            <a:xfrm>
              <a:off x="214665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1"/>
            <p:cNvCxnSpPr/>
            <p:nvPr/>
          </p:nvCxnSpPr>
          <p:spPr>
            <a:xfrm>
              <a:off x="2402897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1"/>
            <p:cNvCxnSpPr/>
            <p:nvPr/>
          </p:nvCxnSpPr>
          <p:spPr>
            <a:xfrm>
              <a:off x="265914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1"/>
            <p:cNvCxnSpPr/>
            <p:nvPr/>
          </p:nvCxnSpPr>
          <p:spPr>
            <a:xfrm>
              <a:off x="291538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1"/>
            <p:cNvCxnSpPr/>
            <p:nvPr/>
          </p:nvCxnSpPr>
          <p:spPr>
            <a:xfrm>
              <a:off x="317162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1"/>
            <p:cNvCxnSpPr/>
            <p:nvPr/>
          </p:nvCxnSpPr>
          <p:spPr>
            <a:xfrm>
              <a:off x="342787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1"/>
            <p:cNvCxnSpPr/>
            <p:nvPr/>
          </p:nvCxnSpPr>
          <p:spPr>
            <a:xfrm>
              <a:off x="368411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1"/>
            <p:cNvCxnSpPr/>
            <p:nvPr/>
          </p:nvCxnSpPr>
          <p:spPr>
            <a:xfrm>
              <a:off x="3940357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1"/>
            <p:cNvCxnSpPr/>
            <p:nvPr/>
          </p:nvCxnSpPr>
          <p:spPr>
            <a:xfrm>
              <a:off x="419660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1"/>
            <p:cNvCxnSpPr/>
            <p:nvPr/>
          </p:nvCxnSpPr>
          <p:spPr>
            <a:xfrm>
              <a:off x="445284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1"/>
            <p:cNvCxnSpPr/>
            <p:nvPr/>
          </p:nvCxnSpPr>
          <p:spPr>
            <a:xfrm>
              <a:off x="470908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1"/>
            <p:cNvCxnSpPr/>
            <p:nvPr/>
          </p:nvCxnSpPr>
          <p:spPr>
            <a:xfrm>
              <a:off x="496533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1"/>
            <p:cNvCxnSpPr/>
            <p:nvPr/>
          </p:nvCxnSpPr>
          <p:spPr>
            <a:xfrm>
              <a:off x="5221574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1"/>
            <p:cNvCxnSpPr/>
            <p:nvPr/>
          </p:nvCxnSpPr>
          <p:spPr>
            <a:xfrm>
              <a:off x="547781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1"/>
            <p:cNvCxnSpPr/>
            <p:nvPr/>
          </p:nvCxnSpPr>
          <p:spPr>
            <a:xfrm>
              <a:off x="573406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1"/>
            <p:cNvCxnSpPr/>
            <p:nvPr/>
          </p:nvCxnSpPr>
          <p:spPr>
            <a:xfrm>
              <a:off x="5990304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1"/>
            <p:cNvCxnSpPr/>
            <p:nvPr/>
          </p:nvCxnSpPr>
          <p:spPr>
            <a:xfrm>
              <a:off x="624654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1"/>
            <p:cNvCxnSpPr/>
            <p:nvPr/>
          </p:nvCxnSpPr>
          <p:spPr>
            <a:xfrm>
              <a:off x="650279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1"/>
            <p:cNvCxnSpPr/>
            <p:nvPr/>
          </p:nvCxnSpPr>
          <p:spPr>
            <a:xfrm>
              <a:off x="6759035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1"/>
            <p:cNvCxnSpPr/>
            <p:nvPr/>
          </p:nvCxnSpPr>
          <p:spPr>
            <a:xfrm>
              <a:off x="7015278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1"/>
            <p:cNvCxnSpPr/>
            <p:nvPr/>
          </p:nvCxnSpPr>
          <p:spPr>
            <a:xfrm>
              <a:off x="727152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1"/>
            <p:cNvCxnSpPr/>
            <p:nvPr/>
          </p:nvCxnSpPr>
          <p:spPr>
            <a:xfrm>
              <a:off x="752776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11"/>
            <p:cNvCxnSpPr/>
            <p:nvPr/>
          </p:nvCxnSpPr>
          <p:spPr>
            <a:xfrm>
              <a:off x="778400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11"/>
            <p:cNvCxnSpPr/>
            <p:nvPr/>
          </p:nvCxnSpPr>
          <p:spPr>
            <a:xfrm>
              <a:off x="8040251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1"/>
            <p:cNvCxnSpPr/>
            <p:nvPr/>
          </p:nvCxnSpPr>
          <p:spPr>
            <a:xfrm>
              <a:off x="829649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1"/>
            <p:cNvCxnSpPr/>
            <p:nvPr/>
          </p:nvCxnSpPr>
          <p:spPr>
            <a:xfrm>
              <a:off x="8552738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1"/>
            <p:cNvCxnSpPr/>
            <p:nvPr/>
          </p:nvCxnSpPr>
          <p:spPr>
            <a:xfrm>
              <a:off x="8808982" y="-210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1"/>
            <p:cNvCxnSpPr/>
            <p:nvPr/>
          </p:nvCxnSpPr>
          <p:spPr>
            <a:xfrm>
              <a:off x="9065225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1"/>
            <p:cNvCxnSpPr/>
            <p:nvPr/>
          </p:nvCxnSpPr>
          <p:spPr>
            <a:xfrm>
              <a:off x="96700" y="0"/>
              <a:ext cx="0" cy="514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1"/>
            <p:cNvCxnSpPr/>
            <p:nvPr/>
          </p:nvCxnSpPr>
          <p:spPr>
            <a:xfrm rot="10800000">
              <a:off x="4573829" y="41812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1"/>
            <p:cNvCxnSpPr/>
            <p:nvPr/>
          </p:nvCxnSpPr>
          <p:spPr>
            <a:xfrm rot="10800000">
              <a:off x="4573829" y="-21834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1"/>
            <p:cNvCxnSpPr/>
            <p:nvPr/>
          </p:nvCxnSpPr>
          <p:spPr>
            <a:xfrm rot="10800000">
              <a:off x="4570100" y="-47850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1"/>
            <p:cNvCxnSpPr/>
            <p:nvPr/>
          </p:nvCxnSpPr>
          <p:spPr>
            <a:xfrm rot="10800000">
              <a:off x="4573829" y="-73865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1"/>
            <p:cNvCxnSpPr/>
            <p:nvPr/>
          </p:nvCxnSpPr>
          <p:spPr>
            <a:xfrm rot="10800000">
              <a:off x="4573829" y="-99881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11"/>
            <p:cNvCxnSpPr/>
            <p:nvPr/>
          </p:nvCxnSpPr>
          <p:spPr>
            <a:xfrm rot="10800000">
              <a:off x="4573829" y="-125897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1"/>
            <p:cNvCxnSpPr/>
            <p:nvPr/>
          </p:nvCxnSpPr>
          <p:spPr>
            <a:xfrm rot="10800000">
              <a:off x="4573829" y="-1519128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1"/>
            <p:cNvCxnSpPr/>
            <p:nvPr/>
          </p:nvCxnSpPr>
          <p:spPr>
            <a:xfrm rot="10800000">
              <a:off x="4573829" y="-177928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1"/>
            <p:cNvCxnSpPr/>
            <p:nvPr/>
          </p:nvCxnSpPr>
          <p:spPr>
            <a:xfrm rot="10800000">
              <a:off x="4570100" y="-203944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1"/>
            <p:cNvCxnSpPr/>
            <p:nvPr/>
          </p:nvCxnSpPr>
          <p:spPr>
            <a:xfrm rot="10800000">
              <a:off x="4573829" y="-229959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1"/>
            <p:cNvCxnSpPr/>
            <p:nvPr/>
          </p:nvCxnSpPr>
          <p:spPr>
            <a:xfrm rot="10800000">
              <a:off x="4573829" y="-255975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1"/>
            <p:cNvCxnSpPr/>
            <p:nvPr/>
          </p:nvCxnSpPr>
          <p:spPr>
            <a:xfrm rot="10800000">
              <a:off x="4573829" y="-2819911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1"/>
            <p:cNvCxnSpPr/>
            <p:nvPr/>
          </p:nvCxnSpPr>
          <p:spPr>
            <a:xfrm rot="10800000">
              <a:off x="4573829" y="-308006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1"/>
            <p:cNvCxnSpPr/>
            <p:nvPr/>
          </p:nvCxnSpPr>
          <p:spPr>
            <a:xfrm rot="10800000">
              <a:off x="4573829" y="-3340224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1"/>
            <p:cNvCxnSpPr/>
            <p:nvPr/>
          </p:nvCxnSpPr>
          <p:spPr>
            <a:xfrm rot="10800000">
              <a:off x="4573829" y="-360038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1"/>
            <p:cNvCxnSpPr/>
            <p:nvPr/>
          </p:nvCxnSpPr>
          <p:spPr>
            <a:xfrm rot="10800000">
              <a:off x="4573829" y="-3860537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1"/>
            <p:cNvCxnSpPr/>
            <p:nvPr/>
          </p:nvCxnSpPr>
          <p:spPr>
            <a:xfrm rot="10800000">
              <a:off x="4573829" y="-4120693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1"/>
            <p:cNvCxnSpPr/>
            <p:nvPr/>
          </p:nvCxnSpPr>
          <p:spPr>
            <a:xfrm rot="10800000">
              <a:off x="4570100" y="-4380850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1"/>
            <p:cNvCxnSpPr/>
            <p:nvPr/>
          </p:nvCxnSpPr>
          <p:spPr>
            <a:xfrm rot="10800000">
              <a:off x="4573829" y="301975"/>
              <a:ext cx="0" cy="91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6" name="Google Shape;656;p11"/>
          <p:cNvSpPr txBox="1">
            <a:spLocks noGrp="1"/>
          </p:cNvSpPr>
          <p:nvPr>
            <p:ph type="title" hasCustomPrompt="1"/>
          </p:nvPr>
        </p:nvSpPr>
        <p:spPr>
          <a:xfrm>
            <a:off x="2104050" y="1046500"/>
            <a:ext cx="4935900" cy="1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7" name="Google Shape;657;p11"/>
          <p:cNvSpPr/>
          <p:nvPr/>
        </p:nvSpPr>
        <p:spPr>
          <a:xfrm>
            <a:off x="474126" y="3653215"/>
            <a:ext cx="94800" cy="94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1"/>
          <p:cNvSpPr/>
          <p:nvPr/>
        </p:nvSpPr>
        <p:spPr>
          <a:xfrm>
            <a:off x="-798002" y="4287002"/>
            <a:ext cx="1705946" cy="280733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1"/>
          <p:cNvSpPr/>
          <p:nvPr/>
        </p:nvSpPr>
        <p:spPr>
          <a:xfrm>
            <a:off x="-429562" y="4612913"/>
            <a:ext cx="1705946" cy="280733"/>
          </a:xfrm>
          <a:custGeom>
            <a:avLst/>
            <a:gdLst/>
            <a:ahLst/>
            <a:cxnLst/>
            <a:rect l="l" t="t" r="r" b="b"/>
            <a:pathLst>
              <a:path w="124932" h="20559" extrusionOk="0">
                <a:moveTo>
                  <a:pt x="28957" y="1"/>
                </a:moveTo>
                <a:lnTo>
                  <a:pt x="15565" y="11748"/>
                </a:lnTo>
                <a:lnTo>
                  <a:pt x="4346" y="1939"/>
                </a:lnTo>
                <a:lnTo>
                  <a:pt x="0" y="6873"/>
                </a:lnTo>
                <a:lnTo>
                  <a:pt x="15565" y="20558"/>
                </a:lnTo>
                <a:lnTo>
                  <a:pt x="28957" y="8811"/>
                </a:lnTo>
                <a:lnTo>
                  <a:pt x="42349" y="20558"/>
                </a:lnTo>
                <a:lnTo>
                  <a:pt x="55740" y="8811"/>
                </a:lnTo>
                <a:lnTo>
                  <a:pt x="69132" y="20558"/>
                </a:lnTo>
                <a:lnTo>
                  <a:pt x="82524" y="8811"/>
                </a:lnTo>
                <a:lnTo>
                  <a:pt x="95916" y="20558"/>
                </a:lnTo>
                <a:lnTo>
                  <a:pt x="109307" y="8811"/>
                </a:lnTo>
                <a:lnTo>
                  <a:pt x="120585" y="18620"/>
                </a:lnTo>
                <a:lnTo>
                  <a:pt x="124931" y="13686"/>
                </a:lnTo>
                <a:lnTo>
                  <a:pt x="109307" y="1"/>
                </a:lnTo>
                <a:lnTo>
                  <a:pt x="95916" y="11748"/>
                </a:lnTo>
                <a:lnTo>
                  <a:pt x="82524" y="1"/>
                </a:lnTo>
                <a:lnTo>
                  <a:pt x="69132" y="11748"/>
                </a:lnTo>
                <a:lnTo>
                  <a:pt x="55740" y="1"/>
                </a:lnTo>
                <a:lnTo>
                  <a:pt x="42349" y="11748"/>
                </a:lnTo>
                <a:lnTo>
                  <a:pt x="2895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1"/>
          <p:cNvSpPr/>
          <p:nvPr/>
        </p:nvSpPr>
        <p:spPr>
          <a:xfrm>
            <a:off x="8617949" y="3858720"/>
            <a:ext cx="1137300" cy="113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1"/>
          <p:cNvSpPr/>
          <p:nvPr/>
        </p:nvSpPr>
        <p:spPr>
          <a:xfrm>
            <a:off x="907951" y="539402"/>
            <a:ext cx="94800" cy="9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1"/>
          <p:cNvSpPr/>
          <p:nvPr/>
        </p:nvSpPr>
        <p:spPr>
          <a:xfrm>
            <a:off x="125475" y="123298"/>
            <a:ext cx="510900" cy="510900"/>
          </a:xfrm>
          <a:prstGeom prst="star4">
            <a:avLst>
              <a:gd name="adj" fmla="val 19794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1"/>
          <p:cNvSpPr/>
          <p:nvPr/>
        </p:nvSpPr>
        <p:spPr>
          <a:xfrm>
            <a:off x="397050" y="634200"/>
            <a:ext cx="416100" cy="416100"/>
          </a:xfrm>
          <a:prstGeom prst="star4">
            <a:avLst>
              <a:gd name="adj" fmla="val 1979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subTitle" idx="1"/>
          </p:nvPr>
        </p:nvSpPr>
        <p:spPr>
          <a:xfrm>
            <a:off x="2270304" y="2843600"/>
            <a:ext cx="45972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68" name="Google Shape;66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5"/>
          <p:cNvSpPr txBox="1">
            <a:spLocks noGrp="1"/>
          </p:cNvSpPr>
          <p:nvPr>
            <p:ph type="ctrTitle"/>
          </p:nvPr>
        </p:nvSpPr>
        <p:spPr>
          <a:xfrm>
            <a:off x="928050" y="1080725"/>
            <a:ext cx="6794400" cy="19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Bahnschrift SemiLight SemiConde" panose="020B0502040204020203" pitchFamily="34" charset="0"/>
              </a:rPr>
              <a:t>Báo</a:t>
            </a:r>
            <a:r>
              <a:rPr lang="es-419" b="1" dirty="0">
                <a:latin typeface="Bahnschrift SemiLight SemiConde" panose="020B0502040204020203" pitchFamily="34" charset="0"/>
              </a:rPr>
              <a:t> cáo bài tập Java</a:t>
            </a:r>
            <a:endParaRPr b="1" dirty="0">
              <a:latin typeface="Bahnschrift SemiLight SemiConde" panose="020B0502040204020203" pitchFamily="34" charset="0"/>
            </a:endParaRPr>
          </a:p>
        </p:txBody>
      </p:sp>
      <p:sp>
        <p:nvSpPr>
          <p:cNvPr id="677" name="Google Shape;677;p15"/>
          <p:cNvSpPr/>
          <p:nvPr/>
        </p:nvSpPr>
        <p:spPr>
          <a:xfrm>
            <a:off x="192550" y="2184924"/>
            <a:ext cx="732199" cy="733185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5"/>
          <p:cNvSpPr/>
          <p:nvPr/>
        </p:nvSpPr>
        <p:spPr>
          <a:xfrm>
            <a:off x="641118" y="2699176"/>
            <a:ext cx="571387" cy="572156"/>
          </a:xfrm>
          <a:custGeom>
            <a:avLst/>
            <a:gdLst/>
            <a:ahLst/>
            <a:cxnLst/>
            <a:rect l="l" t="t" r="r" b="b"/>
            <a:pathLst>
              <a:path w="43818" h="43877" extrusionOk="0">
                <a:moveTo>
                  <a:pt x="21909" y="1"/>
                </a:moveTo>
                <a:cubicBezTo>
                  <a:pt x="21909" y="12101"/>
                  <a:pt x="12100" y="21968"/>
                  <a:pt x="0" y="21968"/>
                </a:cubicBezTo>
                <a:cubicBezTo>
                  <a:pt x="12100" y="21968"/>
                  <a:pt x="21909" y="31777"/>
                  <a:pt x="21909" y="43877"/>
                </a:cubicBezTo>
                <a:cubicBezTo>
                  <a:pt x="21909" y="31777"/>
                  <a:pt x="31718" y="21968"/>
                  <a:pt x="43817" y="21968"/>
                </a:cubicBezTo>
                <a:cubicBezTo>
                  <a:pt x="31718" y="21968"/>
                  <a:pt x="21909" y="12101"/>
                  <a:pt x="21909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08536" y="2706051"/>
            <a:ext cx="1013189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Palatino Linotype"/>
              </a:rPr>
              <a:t>LẬP TRÌNH :WEB ĐẶT VÉ </a:t>
            </a:r>
            <a:r>
              <a:rPr lang="en-US" sz="2000" b="1" dirty="0" err="1">
                <a:latin typeface="Palatino Linotype"/>
              </a:rPr>
              <a:t>XEM</a:t>
            </a:r>
            <a:r>
              <a:rPr lang="en-US" sz="2000" b="1" dirty="0">
                <a:latin typeface="Palatino Linotype"/>
              </a:rPr>
              <a:t> </a:t>
            </a:r>
            <a:r>
              <a:rPr lang="en-US" sz="2000" b="1" dirty="0" err="1">
                <a:latin typeface="Palatino Linotype"/>
              </a:rPr>
              <a:t>PHIM</a:t>
            </a:r>
            <a:r>
              <a:rPr lang="en-US" sz="2000" b="1" dirty="0">
                <a:latin typeface="Palatino Linotype"/>
              </a:rPr>
              <a:t> ONLINE 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6BC15C-D5DA-B132-1AEF-7493CD3883C1}"/>
              </a:ext>
            </a:extLst>
          </p:cNvPr>
          <p:cNvSpPr/>
          <p:nvPr/>
        </p:nvSpPr>
        <p:spPr>
          <a:xfrm>
            <a:off x="785813" y="3065689"/>
            <a:ext cx="7107008" cy="103788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vi-VN" b="1">
                <a:latin typeface="Times New Roman"/>
                <a:ea typeface="Sans Serif Collection"/>
                <a:cs typeface="Times New Roman"/>
              </a:rPr>
              <a:t>Sinh Viên: Nguyễn Đình Giang </a:t>
            </a:r>
            <a:endParaRPr lang="vi-VN" b="1" dirty="0">
              <a:latin typeface="Times New Roman"/>
              <a:ea typeface="Sans Serif Collection"/>
              <a:cs typeface="Times New Roman"/>
            </a:endParaRPr>
          </a:p>
          <a:p>
            <a:pPr algn="just"/>
            <a:r>
              <a:rPr lang="vi-VN" b="1" dirty="0" err="1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Mssv</a:t>
            </a:r>
            <a:r>
              <a:rPr lang="vi-VN" b="1" dirty="0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: 63130306</a:t>
            </a:r>
          </a:p>
          <a:p>
            <a:pPr algn="just"/>
            <a:r>
              <a:rPr lang="vi-VN" b="1" dirty="0">
                <a:solidFill>
                  <a:srgbClr val="595959"/>
                </a:solidFill>
                <a:latin typeface="Times New Roman"/>
                <a:ea typeface="Sans Serif Collection"/>
                <a:cs typeface="Times New Roman"/>
              </a:rPr>
              <a:t>Giảng Viên: Phạm Văn Nam </a:t>
            </a:r>
          </a:p>
          <a:p>
            <a:pPr algn="just"/>
            <a:endParaRPr lang="vi-VN" sz="1800" dirty="0">
              <a:solidFill>
                <a:srgbClr val="595959"/>
              </a:solidFill>
              <a:latin typeface="Bahnschrift" panose="020B0502040204020203" pitchFamily="34" charset="0"/>
              <a:ea typeface="Sans Serif Collection"/>
              <a:cs typeface="Sans Serif Collectio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D8960E7E-6714-9E8C-32BD-7C3AB5D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CE021AF2-87E1-778F-4020-85301BD50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C79D1-2432-31FF-BF4F-84A907DC5C53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chi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nhánh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A2FDE04E-4B76-396E-5F0C-3DC7802C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6" y="1690007"/>
            <a:ext cx="6656429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7E38CAF8-3812-20BA-C0E6-49A6C949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F766058E-F2E0-DC14-A19E-6110AF8FBC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0C93B6-BAEA-F6D6-6835-8D4FD45FDD2A}"/>
              </a:ext>
            </a:extLst>
          </p:cNvPr>
          <p:cNvSpPr/>
          <p:nvPr/>
        </p:nvSpPr>
        <p:spPr>
          <a:xfrm>
            <a:off x="780198" y="1097480"/>
            <a:ext cx="3909672" cy="338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xem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phim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F5751D-61C0-57E1-2D2D-E4CEA1D2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2036440"/>
            <a:ext cx="6841671" cy="21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A4D717E5-A631-DEDD-7FEC-7191AC35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681EFE67-511F-20E7-B202-8565DB8A1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90A139-3BF7-685D-EFD4-16A7F13A2801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chọn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chỗ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ngồi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39843D-80C0-8AC1-F91F-266F59AC2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31" y="1747157"/>
            <a:ext cx="5330730" cy="24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E6407D33-58F3-05A3-CAEC-688E3720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221496A2-13E9-3CAF-224B-D9E6A0219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102B6-65FF-E517-C050-B64DD56A442A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thanh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toán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 </a:t>
            </a:r>
          </a:p>
        </p:txBody>
      </p:sp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B0393681-2784-33D5-759F-2E2B555E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4" y="1883551"/>
            <a:ext cx="5845629" cy="23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64A74F94-191F-B9BA-02A2-A6068541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EF8D008F-8405-3003-2D31-551F52069E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78EB9A-06B1-E6C8-44B6-BBB9E768B1C6}"/>
              </a:ext>
            </a:extLst>
          </p:cNvPr>
          <p:cNvSpPr/>
          <p:nvPr/>
        </p:nvSpPr>
        <p:spPr>
          <a:xfrm>
            <a:off x="780198" y="1097480"/>
            <a:ext cx="3509622" cy="45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mua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vé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3E12B-D4ED-9081-1744-274D5A1B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6" y="2003653"/>
            <a:ext cx="7356022" cy="16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9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4625" y="1147887"/>
            <a:ext cx="7295967" cy="75798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Trước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code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web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cả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cụ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thiết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bắt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đầu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như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thư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database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máy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chủ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 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62F8D75-C471-1505-1B9C-308F9C4C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92" y="1983480"/>
            <a:ext cx="6253843" cy="2425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21147" y="1123088"/>
            <a:ext cx="7132682" cy="1035569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hai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back end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sẽ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đổi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qua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htpp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loocalhost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 </a:t>
            </a:r>
          </a:p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back end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sẽ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api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lấy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2021156" y="222893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9040" y="222892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85861" y="4070596"/>
            <a:ext cx="7203736" cy="281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Sever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lênh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cổng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8080,Client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sẽ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cổng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8081 (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này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do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lập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cài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0C1DD92-9EA7-E2D9-ECBE-E8023977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3" y="2601592"/>
            <a:ext cx="3739243" cy="1254765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49F8E348-D89E-AC9C-9FC0-556655641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27" y="2605402"/>
            <a:ext cx="3494315" cy="12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CAAFE10C-B1F9-60D1-2CC2-6AD54BE86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3051B9-132D-58C6-71C5-2EDEB5745553}"/>
              </a:ext>
            </a:extLst>
          </p:cNvPr>
          <p:cNvSpPr/>
          <p:nvPr/>
        </p:nvSpPr>
        <p:spPr>
          <a:xfrm>
            <a:off x="921147" y="1123088"/>
            <a:ext cx="7206160" cy="839627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har char="•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phải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cài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đặt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database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MySql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: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Setup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file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application-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local.properties</a:t>
            </a:r>
            <a:endParaRPr lang="en-US" dirty="0" err="1">
              <a:solidFill>
                <a:schemeClr val="tx1">
                  <a:lumMod val="50000"/>
                </a:schemeClr>
              </a:solidFill>
              <a:latin typeface="Cambria Math"/>
              <a:ea typeface="Cambria Math"/>
            </a:endParaRP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721FF1C9-8014-E0A0-18B7-3C0C5299A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33773-BA97-C8CE-C0F8-9764AA65B9ED}"/>
              </a:ext>
            </a:extLst>
          </p:cNvPr>
          <p:cNvSpPr txBox="1"/>
          <p:nvPr/>
        </p:nvSpPr>
        <p:spPr>
          <a:xfrm>
            <a:off x="3686670" y="213912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3CBD77E-A027-F6CC-B2EF-D4B7DAB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4" y="2524125"/>
            <a:ext cx="7206343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99086" y="1138483"/>
            <a:ext cx="2403096" cy="790616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Thiết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tổ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chức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code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theo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mô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MCV </a:t>
            </a:r>
          </a:p>
        </p:txBody>
      </p:sp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238831-AB58-F588-E2E1-A1D3041F7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681" y="1204913"/>
            <a:ext cx="4970689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4DE5BB1A-463A-EB93-BE66-28A5C818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3F2AB4-F8D9-6FDD-32CC-A071999A93BF}"/>
              </a:ext>
            </a:extLst>
          </p:cNvPr>
          <p:cNvSpPr/>
          <p:nvPr/>
        </p:nvSpPr>
        <p:spPr>
          <a:xfrm>
            <a:off x="899086" y="1146647"/>
            <a:ext cx="7342488" cy="782452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Ánh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xạ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bảng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tương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database.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69EE5DF7-A5D8-E446-EA35-6BD4A4E2C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A10F1FA-2481-DFE5-80F3-A4DE1140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2058637"/>
            <a:ext cx="7380515" cy="22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4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 dirty="0">
                <a:latin typeface="Bahnschrift" panose="020B0502040204020203" pitchFamily="34" charset="0"/>
              </a:rPr>
              <a:t>Nội dung báo cáo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2F90C47-C493-4DD3-BD5E-FB8DD38410F1}"/>
              </a:ext>
            </a:extLst>
          </p:cNvPr>
          <p:cNvSpPr>
            <a:spLocks noEditPoints="1"/>
          </p:cNvSpPr>
          <p:nvPr/>
        </p:nvSpPr>
        <p:spPr bwMode="auto">
          <a:xfrm>
            <a:off x="993139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3D6F73-C269-42F6-9CBE-6706B3331383}"/>
              </a:ext>
            </a:extLst>
          </p:cNvPr>
          <p:cNvSpPr>
            <a:spLocks noEditPoints="1"/>
          </p:cNvSpPr>
          <p:nvPr/>
        </p:nvSpPr>
        <p:spPr bwMode="auto">
          <a:xfrm>
            <a:off x="3066800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347DC856-DBF1-4956-8007-5473054C0BF9}"/>
              </a:ext>
            </a:extLst>
          </p:cNvPr>
          <p:cNvSpPr>
            <a:spLocks noEditPoints="1"/>
          </p:cNvSpPr>
          <p:nvPr/>
        </p:nvSpPr>
        <p:spPr bwMode="auto">
          <a:xfrm>
            <a:off x="5140461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87AFA70-5919-45E7-BF43-75917C50EA09}"/>
              </a:ext>
            </a:extLst>
          </p:cNvPr>
          <p:cNvSpPr>
            <a:spLocks noEditPoints="1"/>
          </p:cNvSpPr>
          <p:nvPr/>
        </p:nvSpPr>
        <p:spPr bwMode="auto">
          <a:xfrm>
            <a:off x="7214122" y="174299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3" name="Freeform 111">
            <a:extLst>
              <a:ext uri="{FF2B5EF4-FFF2-40B4-BE49-F238E27FC236}">
                <a16:creationId xmlns:a16="http://schemas.microsoft.com/office/drawing/2014/main" id="{592E3C12-0374-4F1D-AF9F-9A09AEB9C930}"/>
              </a:ext>
            </a:extLst>
          </p:cNvPr>
          <p:cNvSpPr>
            <a:spLocks/>
          </p:cNvSpPr>
          <p:nvPr/>
        </p:nvSpPr>
        <p:spPr bwMode="auto">
          <a:xfrm>
            <a:off x="1426628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D48C41-C493-4F73-A51B-8854585E3990}"/>
              </a:ext>
            </a:extLst>
          </p:cNvPr>
          <p:cNvGrpSpPr/>
          <p:nvPr/>
        </p:nvGrpSpPr>
        <p:grpSpPr>
          <a:xfrm>
            <a:off x="934928" y="3698716"/>
            <a:ext cx="1166264" cy="344851"/>
            <a:chOff x="2213832" y="9307814"/>
            <a:chExt cx="4357790" cy="12546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4A777-AEEE-4AA4-B558-41D20228715D}"/>
                </a:ext>
              </a:extLst>
            </p:cNvPr>
            <p:cNvSpPr txBox="1"/>
            <p:nvPr/>
          </p:nvSpPr>
          <p:spPr>
            <a:xfrm>
              <a:off x="2213832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Giới thiệu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600F03-9E50-432C-9111-7BB3F481F515}"/>
                </a:ext>
              </a:extLst>
            </p:cNvPr>
            <p:cNvSpPr txBox="1"/>
            <p:nvPr/>
          </p:nvSpPr>
          <p:spPr>
            <a:xfrm>
              <a:off x="2439459" y="9974605"/>
              <a:ext cx="3601477" cy="58789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sơ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lược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về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dự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án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 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8640D-59C6-451F-97D2-104F504529BF}"/>
              </a:ext>
            </a:extLst>
          </p:cNvPr>
          <p:cNvGrpSpPr/>
          <p:nvPr/>
        </p:nvGrpSpPr>
        <p:grpSpPr>
          <a:xfrm>
            <a:off x="2921594" y="3698716"/>
            <a:ext cx="1366551" cy="522763"/>
            <a:chOff x="7109955" y="9307810"/>
            <a:chExt cx="5106170" cy="1901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0FAC0C-59F9-426D-9F7E-47DEA4C2DE8A}"/>
                </a:ext>
              </a:extLst>
            </p:cNvPr>
            <p:cNvSpPr txBox="1"/>
            <p:nvPr/>
          </p:nvSpPr>
          <p:spPr>
            <a:xfrm>
              <a:off x="7109955" y="9307810"/>
              <a:ext cx="5106170" cy="839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Thiêt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 </a:t>
              </a:r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kế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5F3A9F-8ECA-4F35-8FE8-936A9E2C5001}"/>
                </a:ext>
              </a:extLst>
            </p:cNvPr>
            <p:cNvSpPr txBox="1"/>
            <p:nvPr/>
          </p:nvSpPr>
          <p:spPr>
            <a:xfrm>
              <a:off x="7831903" y="10034015"/>
              <a:ext cx="3601477" cy="1175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 panose="02040302050405020303" pitchFamily="18" charset="0"/>
                </a:rPr>
                <a:t>Giao diện bên ngoài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E8811C-4F13-499D-8FD4-4FCEF896EB28}"/>
              </a:ext>
            </a:extLst>
          </p:cNvPr>
          <p:cNvGrpSpPr/>
          <p:nvPr/>
        </p:nvGrpSpPr>
        <p:grpSpPr>
          <a:xfrm>
            <a:off x="5089671" y="3677286"/>
            <a:ext cx="1166264" cy="515617"/>
            <a:chOff x="12598501" y="9307814"/>
            <a:chExt cx="4357790" cy="18759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271C8F-1F48-44EF-887C-0EF806129D00}"/>
                </a:ext>
              </a:extLst>
            </p:cNvPr>
            <p:cNvSpPr txBox="1"/>
            <p:nvPr/>
          </p:nvSpPr>
          <p:spPr>
            <a:xfrm>
              <a:off x="12598501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pitchFamily="18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496364-B2AA-407A-8D45-FF73310A1357}"/>
                </a:ext>
              </a:extLst>
            </p:cNvPr>
            <p:cNvSpPr txBox="1"/>
            <p:nvPr/>
          </p:nvSpPr>
          <p:spPr>
            <a:xfrm>
              <a:off x="12976657" y="10008020"/>
              <a:ext cx="3601477" cy="11757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Lệnh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để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thực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hiện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 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DD886-0F8F-46C7-BD69-1E09B2F5F576}"/>
              </a:ext>
            </a:extLst>
          </p:cNvPr>
          <p:cNvGrpSpPr/>
          <p:nvPr/>
        </p:nvGrpSpPr>
        <p:grpSpPr>
          <a:xfrm>
            <a:off x="7169058" y="3691572"/>
            <a:ext cx="1166264" cy="354036"/>
            <a:chOff x="17753304" y="9307814"/>
            <a:chExt cx="4357790" cy="12881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2F7C18-2D60-4404-B91F-07CE77CD5F39}"/>
                </a:ext>
              </a:extLst>
            </p:cNvPr>
            <p:cNvSpPr txBox="1"/>
            <p:nvPr/>
          </p:nvSpPr>
          <p:spPr>
            <a:xfrm>
              <a:off x="17753304" y="9307814"/>
              <a:ext cx="4357790" cy="839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Kết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 </a:t>
              </a:r>
              <a:r>
                <a:rPr 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/>
                  <a:ea typeface="Open Sans Semibold"/>
                  <a:cs typeface="Open Sans Semibold"/>
                </a:rPr>
                <a:t>luận</a:t>
              </a:r>
              <a:endPara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D56894-D973-47C7-9A0B-C84B917FC6DB}"/>
                </a:ext>
              </a:extLst>
            </p:cNvPr>
            <p:cNvSpPr txBox="1"/>
            <p:nvPr/>
          </p:nvSpPr>
          <p:spPr>
            <a:xfrm>
              <a:off x="18131460" y="10008024"/>
              <a:ext cx="3601477" cy="58789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/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Hoàn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 Pro Light"/>
                </a:rPr>
                <a:t>thành</a:t>
              </a:r>
            </a:p>
          </p:txBody>
        </p:sp>
      </p:grpSp>
      <p:sp>
        <p:nvSpPr>
          <p:cNvPr id="30" name="Freeform 140">
            <a:extLst>
              <a:ext uri="{FF2B5EF4-FFF2-40B4-BE49-F238E27FC236}">
                <a16:creationId xmlns:a16="http://schemas.microsoft.com/office/drawing/2014/main" id="{CB70C254-BA15-47DF-BEE4-EE4D361F24DB}"/>
              </a:ext>
            </a:extLst>
          </p:cNvPr>
          <p:cNvSpPr>
            <a:spLocks/>
          </p:cNvSpPr>
          <p:nvPr/>
        </p:nvSpPr>
        <p:spPr bwMode="auto">
          <a:xfrm>
            <a:off x="3499716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2</a:t>
            </a:r>
          </a:p>
        </p:txBody>
      </p:sp>
      <p:sp>
        <p:nvSpPr>
          <p:cNvPr id="31" name="Freeform 141">
            <a:extLst>
              <a:ext uri="{FF2B5EF4-FFF2-40B4-BE49-F238E27FC236}">
                <a16:creationId xmlns:a16="http://schemas.microsoft.com/office/drawing/2014/main" id="{EBE3B603-1B0C-4F24-A314-548F295D47F7}"/>
              </a:ext>
            </a:extLst>
          </p:cNvPr>
          <p:cNvSpPr>
            <a:spLocks/>
          </p:cNvSpPr>
          <p:nvPr/>
        </p:nvSpPr>
        <p:spPr bwMode="auto">
          <a:xfrm>
            <a:off x="7647037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4</a:t>
            </a:r>
          </a:p>
        </p:txBody>
      </p:sp>
      <p:sp>
        <p:nvSpPr>
          <p:cNvPr id="32" name="Freeform 142">
            <a:extLst>
              <a:ext uri="{FF2B5EF4-FFF2-40B4-BE49-F238E27FC236}">
                <a16:creationId xmlns:a16="http://schemas.microsoft.com/office/drawing/2014/main" id="{52687AC1-786C-493E-9F89-B03807913141}"/>
              </a:ext>
            </a:extLst>
          </p:cNvPr>
          <p:cNvSpPr>
            <a:spLocks/>
          </p:cNvSpPr>
          <p:nvPr/>
        </p:nvSpPr>
        <p:spPr bwMode="auto">
          <a:xfrm>
            <a:off x="5573377" y="3155625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3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31841" y="1905000"/>
            <a:ext cx="813027" cy="963248"/>
            <a:chOff x="1124697" y="1905000"/>
            <a:chExt cx="813027" cy="963248"/>
          </a:xfrm>
        </p:grpSpPr>
        <p:sp>
          <p:nvSpPr>
            <p:cNvPr id="11" name="Freeform 107">
              <a:extLst>
                <a:ext uri="{FF2B5EF4-FFF2-40B4-BE49-F238E27FC236}">
                  <a16:creationId xmlns:a16="http://schemas.microsoft.com/office/drawing/2014/main" id="{1D829214-F268-418A-8B75-19716737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697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2" name="Picture 14" descr="Idea icon PNG and SVG Vector Free Downlo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8519" y1="17167" x2="18519" y2="17167"/>
                          <a14:foregroundMark x1="8796" y1="47210" x2="8796" y2="47210"/>
                          <a14:foregroundMark x1="34259" y1="41202" x2="34259" y2="41202"/>
                          <a14:foregroundMark x1="39352" y1="45494" x2="39352" y2="45494"/>
                          <a14:foregroundMark x1="60185" y1="45064" x2="60185" y2="45064"/>
                          <a14:foregroundMark x1="54167" y1="8155" x2="54167" y2="8155"/>
                          <a14:foregroundMark x1="82407" y1="17167" x2="82407" y2="17167"/>
                          <a14:foregroundMark x1="93519" y1="43777" x2="93519" y2="4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835" y="2112719"/>
              <a:ext cx="478450" cy="516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198358" y="1905000"/>
            <a:ext cx="813027" cy="963248"/>
            <a:chOff x="3198358" y="1905000"/>
            <a:chExt cx="813027" cy="963248"/>
          </a:xfrm>
        </p:grpSpPr>
        <p:sp>
          <p:nvSpPr>
            <p:cNvPr id="9" name="Freeform 103">
              <a:extLst>
                <a:ext uri="{FF2B5EF4-FFF2-40B4-BE49-F238E27FC236}">
                  <a16:creationId xmlns:a16="http://schemas.microsoft.com/office/drawing/2014/main" id="{ED9322E2-0799-4134-940B-A56F09F00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358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4" name="Picture 16" descr="Web design - Free computer ic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405" y="2193144"/>
              <a:ext cx="382927" cy="38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7345680" y="1905000"/>
            <a:ext cx="813027" cy="963248"/>
            <a:chOff x="7345680" y="1905000"/>
            <a:chExt cx="813027" cy="963248"/>
          </a:xfrm>
        </p:grpSpPr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38044E8C-C2BB-4F5B-A08C-FAE9EB877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680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6" name="Picture 18" descr="Reference - Free user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709" y="2199505"/>
              <a:ext cx="429320" cy="4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272019" y="1905000"/>
            <a:ext cx="813027" cy="963248"/>
            <a:chOff x="5272019" y="1905000"/>
            <a:chExt cx="813027" cy="963248"/>
          </a:xfrm>
        </p:grpSpPr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08EE9E18-F6AB-499F-9AE5-1683DAD2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19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58" name="Picture 10" descr="Computer Icons Programmer Computer Programming Source Code PNG, Clipart,  Angle, Area, Art, Brand, Coder Free 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64" b="89641" l="0" r="100000">
                          <a14:foregroundMark x1="36538" y1="38812" x2="35577" y2="39088"/>
                          <a14:foregroundMark x1="51648" y1="41713" x2="51648" y2="41713"/>
                          <a14:foregroundMark x1="64148" y1="43370" x2="64148" y2="43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775" y="2162136"/>
              <a:ext cx="447399" cy="444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30" grpId="0" animBg="1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7EB98E6-2555-5EF7-51D3-CA93EF89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C16653-2CD9-F2E0-1ED3-1898E610AF1B}"/>
              </a:ext>
            </a:extLst>
          </p:cNvPr>
          <p:cNvSpPr/>
          <p:nvPr/>
        </p:nvSpPr>
        <p:spPr>
          <a:xfrm>
            <a:off x="899086" y="1138483"/>
            <a:ext cx="2754160" cy="774288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thực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Api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packet Servi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83AF6EFE-E683-4BA6-C0CD-06243278D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BE3971-B7AA-FBB3-0894-8C3DC6B6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2251046"/>
            <a:ext cx="7241723" cy="18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6893D513-A58E-9D56-8187-662A178E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E8C47B-2F22-EAB8-1FD4-EAE87B9D0364}"/>
              </a:ext>
            </a:extLst>
          </p:cNvPr>
          <p:cNvSpPr/>
          <p:nvPr/>
        </p:nvSpPr>
        <p:spPr>
          <a:xfrm>
            <a:off x="899086" y="1138483"/>
            <a:ext cx="2754160" cy="774288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Tao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Api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lấy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</a:p>
        </p:txBody>
      </p:sp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27E42C21-C4A2-730A-D76B-DC5813967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83477F-7C82-62C4-F6D0-4358C51E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2398002"/>
            <a:ext cx="7494815" cy="18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7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8246" y="1170540"/>
            <a:ext cx="6389271" cy="553822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kết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đúng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địa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chỉ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xuất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61F494-B83D-1689-78F0-2BB6E0F0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35" y="2115373"/>
            <a:ext cx="7004957" cy="18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1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17910" y="1178704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client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controller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thể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sử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dụng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api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cung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cấp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sever,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chúng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và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xuất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ra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màn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hình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người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 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CADE32-AFBB-FE63-1488-F8029ECF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4" y="1844627"/>
            <a:ext cx="6947808" cy="25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4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C9F117A-DEBC-421A-46B8-3E5830D7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F1330CB2-EF42-0496-948D-E5A3939B2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C59C1-0209-1415-4079-410DA658FCB8}"/>
              </a:ext>
            </a:extLst>
          </p:cNvPr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7A8191-C637-C8A8-D43F-2C93E175F389}"/>
              </a:ext>
            </a:extLst>
          </p:cNvPr>
          <p:cNvSpPr/>
          <p:nvPr/>
        </p:nvSpPr>
        <p:spPr>
          <a:xfrm>
            <a:off x="1428103" y="1129718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gói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model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ánh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xạ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phía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sever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gửi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 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29ED0FE-E5D8-10B7-3FE9-41266D63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35" y="1966229"/>
            <a:ext cx="6955972" cy="18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5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7D78E0AD-6B90-18EA-DC0B-59DDB5B90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0">
            <a:extLst>
              <a:ext uri="{FF2B5EF4-FFF2-40B4-BE49-F238E27FC236}">
                <a16:creationId xmlns:a16="http://schemas.microsoft.com/office/drawing/2014/main" id="{F863494D-EC08-3635-4A33-F4AED85DB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Code</a:t>
            </a:r>
            <a:endParaRPr sz="3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44543-438E-D65F-70AC-23B215D43D6F}"/>
              </a:ext>
            </a:extLst>
          </p:cNvPr>
          <p:cNvSpPr/>
          <p:nvPr/>
        </p:nvSpPr>
        <p:spPr>
          <a:xfrm>
            <a:off x="792480" y="1375504"/>
            <a:ext cx="549656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800"/>
              </a:spcAft>
            </a:pPr>
            <a:endParaRPr lang="en-US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E3622-C1CE-7F4F-A5EC-6ED9088A9788}"/>
              </a:ext>
            </a:extLst>
          </p:cNvPr>
          <p:cNvSpPr/>
          <p:nvPr/>
        </p:nvSpPr>
        <p:spPr>
          <a:xfrm>
            <a:off x="1517910" y="1178704"/>
            <a:ext cx="6185164" cy="594643"/>
          </a:xfrm>
          <a:prstGeom prst="round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đưa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dữ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tương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ứng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lên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người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dùng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mbria Math"/>
                <a:ea typeface="Cambria Math"/>
              </a:rPr>
              <a:t>.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C595D3F-9D26-8AB7-62B0-E55E6BC5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1" y="2101873"/>
            <a:ext cx="6898823" cy="21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 dirty="0">
                <a:latin typeface="Bahnschrift" panose="020B0502040204020203" pitchFamily="34" charset="0"/>
              </a:rPr>
              <a:t>Nội dung thuyết trình</a:t>
            </a:r>
            <a:endParaRPr b="1" dirty="0">
              <a:latin typeface="Bahnschrift" panose="020B050204020402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87AFA70-5919-45E7-BF43-75917C50EA09}"/>
              </a:ext>
            </a:extLst>
          </p:cNvPr>
          <p:cNvSpPr>
            <a:spLocks noEditPoints="1"/>
          </p:cNvSpPr>
          <p:nvPr/>
        </p:nvSpPr>
        <p:spPr bwMode="auto">
          <a:xfrm>
            <a:off x="4015432" y="446442"/>
            <a:ext cx="1084239" cy="1283233"/>
          </a:xfrm>
          <a:custGeom>
            <a:avLst/>
            <a:gdLst>
              <a:gd name="T0" fmla="*/ 1275 w 2552"/>
              <a:gd name="T1" fmla="*/ 0 h 2941"/>
              <a:gd name="T2" fmla="*/ 0 w 2552"/>
              <a:gd name="T3" fmla="*/ 734 h 2941"/>
              <a:gd name="T4" fmla="*/ 0 w 2552"/>
              <a:gd name="T5" fmla="*/ 2210 h 2941"/>
              <a:gd name="T6" fmla="*/ 1275 w 2552"/>
              <a:gd name="T7" fmla="*/ 2941 h 2941"/>
              <a:gd name="T8" fmla="*/ 2552 w 2552"/>
              <a:gd name="T9" fmla="*/ 2210 h 2941"/>
              <a:gd name="T10" fmla="*/ 2552 w 2552"/>
              <a:gd name="T11" fmla="*/ 734 h 2941"/>
              <a:gd name="T12" fmla="*/ 1275 w 2552"/>
              <a:gd name="T13" fmla="*/ 0 h 2941"/>
              <a:gd name="T14" fmla="*/ 2391 w 2552"/>
              <a:gd name="T15" fmla="*/ 2117 h 2941"/>
              <a:gd name="T16" fmla="*/ 1275 w 2552"/>
              <a:gd name="T17" fmla="*/ 2757 h 2941"/>
              <a:gd name="T18" fmla="*/ 161 w 2552"/>
              <a:gd name="T19" fmla="*/ 2117 h 2941"/>
              <a:gd name="T20" fmla="*/ 161 w 2552"/>
              <a:gd name="T21" fmla="*/ 827 h 2941"/>
              <a:gd name="T22" fmla="*/ 1275 w 2552"/>
              <a:gd name="T23" fmla="*/ 187 h 2941"/>
              <a:gd name="T24" fmla="*/ 2391 w 2552"/>
              <a:gd name="T25" fmla="*/ 827 h 2941"/>
              <a:gd name="T26" fmla="*/ 2391 w 2552"/>
              <a:gd name="T27" fmla="*/ 2117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2" h="2941">
                <a:moveTo>
                  <a:pt x="1275" y="0"/>
                </a:moveTo>
                <a:lnTo>
                  <a:pt x="0" y="734"/>
                </a:lnTo>
                <a:lnTo>
                  <a:pt x="0" y="2210"/>
                </a:lnTo>
                <a:lnTo>
                  <a:pt x="1275" y="2941"/>
                </a:lnTo>
                <a:lnTo>
                  <a:pt x="2552" y="2210"/>
                </a:lnTo>
                <a:lnTo>
                  <a:pt x="2552" y="734"/>
                </a:lnTo>
                <a:lnTo>
                  <a:pt x="1275" y="0"/>
                </a:lnTo>
                <a:close/>
                <a:moveTo>
                  <a:pt x="2391" y="2117"/>
                </a:moveTo>
                <a:lnTo>
                  <a:pt x="1275" y="2757"/>
                </a:lnTo>
                <a:lnTo>
                  <a:pt x="161" y="2117"/>
                </a:lnTo>
                <a:lnTo>
                  <a:pt x="161" y="827"/>
                </a:lnTo>
                <a:lnTo>
                  <a:pt x="1275" y="187"/>
                </a:lnTo>
                <a:lnTo>
                  <a:pt x="2391" y="827"/>
                </a:lnTo>
                <a:lnTo>
                  <a:pt x="2391" y="2117"/>
                </a:lnTo>
                <a:close/>
              </a:path>
            </a:pathLst>
          </a:custGeom>
          <a:solidFill>
            <a:schemeClr val="bg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D56894-D973-47C7-9A0B-C84B917FC6DB}"/>
              </a:ext>
            </a:extLst>
          </p:cNvPr>
          <p:cNvSpPr txBox="1"/>
          <p:nvPr/>
        </p:nvSpPr>
        <p:spPr>
          <a:xfrm>
            <a:off x="3704975" y="3647073"/>
            <a:ext cx="3368772" cy="147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Georgia Pro Light" panose="02040302050405020303" pitchFamily="18" charset="0"/>
            </a:endParaRPr>
          </a:p>
        </p:txBody>
      </p:sp>
      <p:sp>
        <p:nvSpPr>
          <p:cNvPr id="31" name="Freeform 141">
            <a:extLst>
              <a:ext uri="{FF2B5EF4-FFF2-40B4-BE49-F238E27FC236}">
                <a16:creationId xmlns:a16="http://schemas.microsoft.com/office/drawing/2014/main" id="{EBE3B603-1B0C-4F24-A314-548F295D47F7}"/>
              </a:ext>
            </a:extLst>
          </p:cNvPr>
          <p:cNvSpPr>
            <a:spLocks/>
          </p:cNvSpPr>
          <p:nvPr/>
        </p:nvSpPr>
        <p:spPr bwMode="auto">
          <a:xfrm>
            <a:off x="4476114" y="1773951"/>
            <a:ext cx="191772" cy="227205"/>
          </a:xfrm>
          <a:custGeom>
            <a:avLst/>
            <a:gdLst>
              <a:gd name="T0" fmla="*/ 895 w 1790"/>
              <a:gd name="T1" fmla="*/ 0 h 2065"/>
              <a:gd name="T2" fmla="*/ 0 w 1790"/>
              <a:gd name="T3" fmla="*/ 515 h 2065"/>
              <a:gd name="T4" fmla="*/ 0 w 1790"/>
              <a:gd name="T5" fmla="*/ 1550 h 2065"/>
              <a:gd name="T6" fmla="*/ 895 w 1790"/>
              <a:gd name="T7" fmla="*/ 2065 h 2065"/>
              <a:gd name="T8" fmla="*/ 1790 w 1790"/>
              <a:gd name="T9" fmla="*/ 1550 h 2065"/>
              <a:gd name="T10" fmla="*/ 1790 w 1790"/>
              <a:gd name="T11" fmla="*/ 515 h 2065"/>
              <a:gd name="T12" fmla="*/ 895 w 1790"/>
              <a:gd name="T13" fmla="*/ 0 h 2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0" h="2065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Georgia Pro Cond" panose="02040506050405020303" pitchFamily="18" charset="0"/>
                <a:ea typeface="Lato Black" charset="0"/>
                <a:cs typeface="Lato Black" charset="0"/>
              </a:rPr>
              <a:t>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51039" y="583676"/>
            <a:ext cx="813027" cy="963248"/>
            <a:chOff x="7345680" y="1905000"/>
            <a:chExt cx="813027" cy="963248"/>
          </a:xfrm>
        </p:grpSpPr>
        <p:sp>
          <p:nvSpPr>
            <p:cNvPr id="12" name="Freeform 109">
              <a:extLst>
                <a:ext uri="{FF2B5EF4-FFF2-40B4-BE49-F238E27FC236}">
                  <a16:creationId xmlns:a16="http://schemas.microsoft.com/office/drawing/2014/main" id="{38044E8C-C2BB-4F5B-A08C-FAE9EB877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680" y="1905000"/>
              <a:ext cx="813027" cy="963248"/>
            </a:xfrm>
            <a:custGeom>
              <a:avLst/>
              <a:gdLst>
                <a:gd name="T0" fmla="*/ 895 w 1790"/>
                <a:gd name="T1" fmla="*/ 0 h 2065"/>
                <a:gd name="T2" fmla="*/ 0 w 1790"/>
                <a:gd name="T3" fmla="*/ 515 h 2065"/>
                <a:gd name="T4" fmla="*/ 0 w 1790"/>
                <a:gd name="T5" fmla="*/ 1550 h 2065"/>
                <a:gd name="T6" fmla="*/ 895 w 1790"/>
                <a:gd name="T7" fmla="*/ 2065 h 2065"/>
                <a:gd name="T8" fmla="*/ 1790 w 1790"/>
                <a:gd name="T9" fmla="*/ 1550 h 2065"/>
                <a:gd name="T10" fmla="*/ 1790 w 1790"/>
                <a:gd name="T11" fmla="*/ 515 h 2065"/>
                <a:gd name="T12" fmla="*/ 895 w 1790"/>
                <a:gd name="T13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0" h="2065">
                  <a:moveTo>
                    <a:pt x="895" y="0"/>
                  </a:moveTo>
                  <a:lnTo>
                    <a:pt x="0" y="515"/>
                  </a:lnTo>
                  <a:lnTo>
                    <a:pt x="0" y="1550"/>
                  </a:lnTo>
                  <a:lnTo>
                    <a:pt x="895" y="2065"/>
                  </a:lnTo>
                  <a:lnTo>
                    <a:pt x="1790" y="1550"/>
                  </a:lnTo>
                  <a:lnTo>
                    <a:pt x="1790" y="51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pic>
          <p:nvPicPr>
            <p:cNvPr id="2066" name="Picture 18" descr="Reference - Free user ic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709" y="2199505"/>
              <a:ext cx="429320" cy="42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689;p17">
            <a:extLst>
              <a:ext uri="{FF2B5EF4-FFF2-40B4-BE49-F238E27FC236}">
                <a16:creationId xmlns:a16="http://schemas.microsoft.com/office/drawing/2014/main" id="{954EA767-FDDC-479A-B00C-DBEEFF5471A3}"/>
              </a:ext>
            </a:extLst>
          </p:cNvPr>
          <p:cNvSpPr txBox="1">
            <a:spLocks/>
          </p:cNvSpPr>
          <p:nvPr/>
        </p:nvSpPr>
        <p:spPr>
          <a:xfrm>
            <a:off x="889381" y="1137137"/>
            <a:ext cx="2011118" cy="81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302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3000" b="1" dirty="0" err="1">
                <a:solidFill>
                  <a:schemeClr val="bg2"/>
                </a:solidFill>
                <a:latin typeface="Bahnschrift"/>
              </a:rPr>
              <a:t>kết</a:t>
            </a:r>
            <a:r>
              <a:rPr lang="en-US" sz="3000" b="1" dirty="0">
                <a:solidFill>
                  <a:schemeClr val="bg2"/>
                </a:solidFill>
                <a:latin typeface="Bahnschrift"/>
              </a:rPr>
              <a:t> </a:t>
            </a:r>
            <a:r>
              <a:rPr lang="en-US" sz="3000" b="1" dirty="0" err="1">
                <a:solidFill>
                  <a:schemeClr val="bg2"/>
                </a:solidFill>
                <a:latin typeface="Bahnschrift"/>
              </a:rPr>
              <a:t>luận</a:t>
            </a:r>
            <a:endParaRPr lang="en-US" sz="3000" b="1" dirty="0" err="1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B9A25-C636-6A03-FA92-DA695EAF2289}"/>
              </a:ext>
            </a:extLst>
          </p:cNvPr>
          <p:cNvSpPr txBox="1"/>
          <p:nvPr/>
        </p:nvSpPr>
        <p:spPr>
          <a:xfrm>
            <a:off x="1045029" y="2188029"/>
            <a:ext cx="69396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172B4D"/>
                </a:solidFill>
                <a:latin typeface="-apple-system"/>
              </a:rPr>
              <a:t>Dự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án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website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quản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lý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rạp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chiếu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phim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online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đạt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được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mục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tiêu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đề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ra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mang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lại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một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giải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pháp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hiệu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quả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cho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khách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hàng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. Qua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dự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án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này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em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đã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học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tập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và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rút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ra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được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nhiều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kinh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nghiệm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cho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172B4D"/>
                </a:solidFill>
                <a:latin typeface="-apple-system"/>
              </a:rPr>
              <a:t>mình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4544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8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Giới thiệu</a:t>
            </a:r>
            <a:endParaRPr sz="3000" dirty="0"/>
          </a:p>
        </p:txBody>
      </p:sp>
      <p:sp>
        <p:nvSpPr>
          <p:cNvPr id="3" name="Rounded Rectangle 2"/>
          <p:cNvSpPr/>
          <p:nvPr/>
        </p:nvSpPr>
        <p:spPr>
          <a:xfrm>
            <a:off x="851127" y="1114425"/>
            <a:ext cx="2657475" cy="3250406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trang </a:t>
            </a:r>
            <a:r>
              <a:rPr lang="vi-VN" sz="2000" b="1" dirty="0" err="1">
                <a:latin typeface="Times New Roman"/>
                <a:ea typeface="Sans Serif Collection"/>
                <a:cs typeface="Times New Roman"/>
              </a:rPr>
              <a:t>web</a:t>
            </a:r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 phục vụ việc quản lí rạp chiếu phim, đặt vé </a:t>
            </a:r>
            <a:r>
              <a:rPr lang="vi-VN" sz="2000" b="1" dirty="0" err="1">
                <a:latin typeface="Times New Roman"/>
                <a:ea typeface="Sans Serif Collection"/>
                <a:cs typeface="Times New Roman"/>
              </a:rPr>
              <a:t>online</a:t>
            </a:r>
            <a:r>
              <a:rPr lang="vi-VN" sz="2000" b="1" dirty="0">
                <a:latin typeface="Times New Roman"/>
                <a:ea typeface="Sans Serif Collection"/>
                <a:cs typeface="Times New Roman"/>
              </a:rPr>
              <a:t>, …</a:t>
            </a:r>
            <a:r>
              <a:rPr lang="vi-VN" b="1" dirty="0">
                <a:latin typeface="Times New Roman"/>
                <a:ea typeface="Sans Serif Collection"/>
                <a:cs typeface="Times New Roman"/>
              </a:rPr>
              <a:t> </a:t>
            </a:r>
            <a:endParaRPr lang="en-US" b="1" dirty="0"/>
          </a:p>
          <a:p>
            <a:pPr algn="just"/>
            <a:endParaRPr lang="vi-VN" sz="1800" dirty="0">
              <a:solidFill>
                <a:srgbClr val="595959"/>
              </a:solidFill>
              <a:latin typeface="Bahnschrift" panose="020B0502040204020203" pitchFamily="34" charset="0"/>
              <a:ea typeface="Sans Serif Collection"/>
              <a:cs typeface="Sans Serif Collection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07593" y="1171574"/>
            <a:ext cx="4650582" cy="152162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800" dirty="0">
                <a:latin typeface="Bahnschrift"/>
              </a:rPr>
              <a:t> </a:t>
            </a:r>
            <a:r>
              <a:rPr lang="en-US" sz="1800" dirty="0" err="1">
                <a:latin typeface="Bahnschrift"/>
              </a:rPr>
              <a:t>Ứng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dụng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còn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có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mục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đích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chính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nhằm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giúp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khách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hàng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không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cần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phải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trực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tiếp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mua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vé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và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có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thể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mua</a:t>
            </a:r>
            <a:r>
              <a:rPr lang="en-US" sz="1800" dirty="0">
                <a:latin typeface="Bahnschrift"/>
              </a:rPr>
              <a:t> </a:t>
            </a:r>
            <a:r>
              <a:rPr lang="en-US" sz="1800" dirty="0" err="1">
                <a:latin typeface="Bahnschrift"/>
              </a:rPr>
              <a:t>trực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tiếp</a:t>
            </a:r>
            <a:r>
              <a:rPr lang="en-US" sz="1800" dirty="0">
                <a:latin typeface="Bahnschrift"/>
              </a:rPr>
              <a:t> </a:t>
            </a:r>
            <a:r>
              <a:rPr lang="en-US" sz="1800" dirty="0" err="1">
                <a:latin typeface="Bahnschrift"/>
              </a:rPr>
              <a:t>thông</a:t>
            </a:r>
            <a:r>
              <a:rPr lang="en-US" sz="1800" dirty="0">
                <a:latin typeface="Bahnschrift"/>
              </a:rPr>
              <a:t> qua web.</a:t>
            </a:r>
            <a:endParaRPr lang="en-US" sz="1800" dirty="0">
              <a:solidFill>
                <a:srgbClr val="595959"/>
              </a:solidFill>
              <a:latin typeface="Bahnschrift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607593" y="2796778"/>
            <a:ext cx="4650582" cy="1725216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Công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cụ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thực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ea typeface="+mn-lt"/>
                <a:cs typeface="+mn-lt"/>
              </a:rPr>
              <a:t>hiện</a:t>
            </a:r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Back end: java Spring Boot MVC,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hirbernate,jpa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Front end: java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jsp</a:t>
            </a:r>
            <a:endParaRPr lang="en-US" dirty="0" err="1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Database :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mySql</a:t>
            </a:r>
            <a:endParaRPr lang="en-US" dirty="0" err="1"/>
          </a:p>
          <a:p>
            <a:pPr marL="285750" indent="-285750" algn="just"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Phương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thức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giao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tiếp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: REST FULL Api</a:t>
            </a:r>
            <a:endParaRPr lang="en-US" dirty="0"/>
          </a:p>
          <a:p>
            <a:pPr algn="just"/>
            <a:endParaRPr lang="en-US" sz="1800" dirty="0">
              <a:solidFill>
                <a:schemeClr val="tx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5" name="Rounded Rectangle 4"/>
          <p:cNvSpPr/>
          <p:nvPr/>
        </p:nvSpPr>
        <p:spPr>
          <a:xfrm>
            <a:off x="836023" y="1176746"/>
            <a:ext cx="1722120" cy="937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hnschrift SemiLight"/>
              </a:rPr>
              <a:t>Phạm vi </a:t>
            </a:r>
            <a:r>
              <a:rPr lang="en-US" b="1" dirty="0" err="1">
                <a:solidFill>
                  <a:schemeClr val="tx1"/>
                </a:solidFill>
                <a:latin typeface="Bahnschrift SemiLight"/>
              </a:rPr>
              <a:t>hệ</a:t>
            </a:r>
            <a:r>
              <a:rPr lang="en-US" b="1" dirty="0">
                <a:solidFill>
                  <a:schemeClr val="tx1"/>
                </a:solidFill>
                <a:latin typeface="Bahnschrift SemiLigh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ahnschrift SemiLight"/>
              </a:rPr>
              <a:t>thống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69F7D-BEF2-F97F-96CB-EC4C37E7AED3}"/>
              </a:ext>
            </a:extLst>
          </p:cNvPr>
          <p:cNvSpPr txBox="1"/>
          <p:nvPr/>
        </p:nvSpPr>
        <p:spPr>
          <a:xfrm>
            <a:off x="2530930" y="1175658"/>
            <a:ext cx="57721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Những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người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vào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chức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mỗi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người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thực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hiện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vào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này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được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quy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định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như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sau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indent="-228600" algn="just">
              <a:buChar char="•"/>
            </a:pP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Thành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viên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hệ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thống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nhập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xuất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Đổi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mật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khẩu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cá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nhân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Khách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hàng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:</a:t>
            </a:r>
          </a:p>
          <a:p>
            <a:pPr marL="228600" lvl="1" indent="-228600" algn="just">
              <a:buChar char="•"/>
            </a:pP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Đăng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ký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thành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viên</a:t>
            </a:r>
            <a:endParaRPr lang="en-US" sz="1800">
              <a:solidFill>
                <a:srgbClr val="383838"/>
              </a:solidFill>
              <a:latin typeface="Bahnschrift SemiLight SemiConde"/>
              <a:cs typeface="Times New Roman"/>
            </a:endParaRPr>
          </a:p>
          <a:p>
            <a:pPr marL="228600" lvl="1" indent="-228600" algn="just">
              <a:buChar char="•"/>
            </a:pP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Mua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vé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online (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phim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lịch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phòng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chiếu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chỗ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ngồi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chọn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đồ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ăn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,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thanh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 </a:t>
            </a:r>
            <a:r>
              <a:rPr lang="en-US" sz="1800" err="1">
                <a:solidFill>
                  <a:srgbClr val="383838"/>
                </a:solidFill>
                <a:latin typeface="Bahnschrift SemiLight SemiConde"/>
                <a:cs typeface="Times New Roman"/>
              </a:rPr>
              <a:t>toán</a:t>
            </a:r>
            <a:r>
              <a:rPr lang="en-US" sz="1800" dirty="0">
                <a:solidFill>
                  <a:srgbClr val="383838"/>
                </a:solidFill>
                <a:latin typeface="Bahnschrift SemiLight SemiConde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20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94496" y="1119796"/>
            <a:ext cx="2995272" cy="297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hoạt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động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nghiệp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vụ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A6565-1FB3-BC9A-400C-49FA02FBC54C}"/>
              </a:ext>
            </a:extLst>
          </p:cNvPr>
          <p:cNvSpPr txBox="1"/>
          <p:nvPr/>
        </p:nvSpPr>
        <p:spPr>
          <a:xfrm>
            <a:off x="718457" y="1485900"/>
            <a:ext cx="7609114" cy="30931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buChar char="•"/>
            </a:pP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mua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i="1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i="1" dirty="0">
                <a:solidFill>
                  <a:srgbClr val="383838"/>
                </a:solidFill>
                <a:latin typeface="Times New Roman"/>
                <a:cs typeface="Times New Roman"/>
              </a:rPr>
              <a:t> online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: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đăng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quay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về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trang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chủ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text field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để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kiếm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cùng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sắp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xếp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theo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tự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từ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đến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phía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dưới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gồm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trường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như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ảnh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mua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một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tiết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cần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click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tìm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những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có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chứa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từ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khóa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trong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text field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nhập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ấn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đặt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một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rạp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lịch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khung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ứng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lịch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đó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và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bắt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đầu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trường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hạng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sức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chứa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xem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ngồi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chọn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1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ghế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toán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ra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với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các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thông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tin: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chi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nhánh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hiệu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phòng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chiếu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ngày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giờ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chiếu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tên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phim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lượng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,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giá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tiền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mỗi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vé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+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tổng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số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tiền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hàng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ấn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nút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thanh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toán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-&gt; Giao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diện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hệ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thống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hiển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thị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mã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QR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cho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Times New Roman"/>
                <a:cs typeface="Times New Roman"/>
              </a:rPr>
              <a:t>khách</a:t>
            </a:r>
            <a:r>
              <a:rPr lang="en-US" sz="1500" dirty="0">
                <a:solidFill>
                  <a:srgbClr val="383838"/>
                </a:solidFill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86333" y="1113809"/>
            <a:ext cx="2538072" cy="281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Giao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Diện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Về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/>
                <a:cs typeface="Times New Roman"/>
              </a:rPr>
              <a:t>Trang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 Web </a:t>
            </a:r>
            <a:endParaRPr lang="en-US" dirty="0" err="1"/>
          </a:p>
        </p:txBody>
      </p:sp>
      <p:sp>
        <p:nvSpPr>
          <p:cNvPr id="6" name="Flowchart: Alternate Process 5"/>
          <p:cNvSpPr/>
          <p:nvPr/>
        </p:nvSpPr>
        <p:spPr>
          <a:xfrm>
            <a:off x="741110" y="1522363"/>
            <a:ext cx="2825594" cy="1611633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Giao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diện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trang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chủ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cho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phép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người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dùng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xem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được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phim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mình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muốn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và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đăng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nhập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tài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 </a:t>
            </a:r>
            <a:r>
              <a:rPr lang="en-US" sz="1800" b="1" dirty="0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khoản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ans Serif Collection"/>
                <a:ea typeface="Sans Serif Collection"/>
                <a:cs typeface="Sans Serif Collection"/>
              </a:rPr>
              <a:t> 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02503C-BD16-F222-92B4-CCCC640D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07" y="1257299"/>
            <a:ext cx="4187608" cy="2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927155" y="1121973"/>
            <a:ext cx="2864644" cy="714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đăng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nhập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tài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khoản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4069519" y="1160525"/>
            <a:ext cx="3372601" cy="1472841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giao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diện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đăng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nhập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sử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dụng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JWT(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json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web token)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để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đăng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nhập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tài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 </a:t>
            </a:r>
            <a:r>
              <a:rPr lang="en-US" sz="1800" b="1" err="1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khoản</a:t>
            </a:r>
            <a:r>
              <a:rPr lang="en-US" sz="1800" b="1" dirty="0">
                <a:ln w="12700" cmpd="sng">
                  <a:solidFill>
                    <a:srgbClr val="FFBECB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+mj-lt"/>
                <a:ea typeface="Sans Serif Collection"/>
                <a:cs typeface="Sans Serif Collection"/>
              </a:rPr>
              <a:t> 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D324CB-35BB-0A7A-17AB-B4BA24F8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66257"/>
            <a:ext cx="2362200" cy="2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/>
          <p:cNvSpPr/>
          <p:nvPr/>
        </p:nvSpPr>
        <p:spPr>
          <a:xfrm>
            <a:off x="837347" y="1097481"/>
            <a:ext cx="2350294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đăng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kí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EEB7EB-38AD-A0CF-9D33-83716C69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5" y="1221241"/>
            <a:ext cx="30956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8B8660A3-42A5-ED73-8145-DB1D5428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>
            <a:extLst>
              <a:ext uri="{FF2B5EF4-FFF2-40B4-BE49-F238E27FC236}">
                <a16:creationId xmlns:a16="http://schemas.microsoft.com/office/drawing/2014/main" id="{55C16902-3B6C-FDE6-63EE-65D9588F1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4825" y="539400"/>
            <a:ext cx="63216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419" sz="3000" b="1" dirty="0">
                <a:latin typeface="Bahnschrift" panose="020B0502040204020203" pitchFamily="34" charset="0"/>
              </a:rPr>
              <a:t>Thiết kế </a:t>
            </a:r>
            <a:endParaRPr sz="3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F1125F-90C8-865B-54DD-97B2AE6D7F79}"/>
              </a:ext>
            </a:extLst>
          </p:cNvPr>
          <p:cNvSpPr/>
          <p:nvPr/>
        </p:nvSpPr>
        <p:spPr>
          <a:xfrm>
            <a:off x="927155" y="1121973"/>
            <a:ext cx="3036094" cy="346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giao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diện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Bahnschrift SemiCondensed"/>
              </a:rPr>
              <a:t> movie detail 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92AB1D8-DDD0-4FAD-2305-F929B1BCA451}"/>
              </a:ext>
            </a:extLst>
          </p:cNvPr>
          <p:cNvSpPr/>
          <p:nvPr/>
        </p:nvSpPr>
        <p:spPr>
          <a:xfrm>
            <a:off x="860954" y="1650382"/>
            <a:ext cx="3372601" cy="1472841"/>
          </a:xfrm>
          <a:prstGeom prst="flowChartAlternateProcess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000" dirty="0" err="1">
                <a:cs typeface="Arial"/>
              </a:rPr>
              <a:t>giao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diện</a:t>
            </a:r>
            <a:r>
              <a:rPr lang="en-US" sz="2000" dirty="0">
                <a:cs typeface="Arial"/>
              </a:rPr>
              <a:t> movie detail </a:t>
            </a:r>
            <a:r>
              <a:rPr lang="en-US" sz="2000" dirty="0" err="1">
                <a:cs typeface="Arial"/>
              </a:rPr>
              <a:t>xuất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ra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tin chi </a:t>
            </a:r>
            <a:r>
              <a:rPr lang="en-US" sz="2000" dirty="0" err="1">
                <a:cs typeface="Arial"/>
              </a:rPr>
              <a:t>tiết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phim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thông</a:t>
            </a:r>
            <a:r>
              <a:rPr lang="en-US" sz="2000" dirty="0">
                <a:cs typeface="Arial"/>
              </a:rPr>
              <a:t> tin </a:t>
            </a:r>
            <a:r>
              <a:rPr lang="en-US" sz="2000" dirty="0" err="1">
                <a:cs typeface="Arial"/>
              </a:rPr>
              <a:t>liên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quan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về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phim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805585-0406-E67D-25C1-8BCCB5F4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9" y="1282664"/>
            <a:ext cx="3992336" cy="23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Cute Pastel Grid Interface Marketing Plan Infographics by Slidesgo">
  <a:themeElements>
    <a:clrScheme name="Simple Light">
      <a:dk1>
        <a:srgbClr val="595959"/>
      </a:dk1>
      <a:lt1>
        <a:srgbClr val="FFFFFF"/>
      </a:lt1>
      <a:dk2>
        <a:srgbClr val="C0DCF5"/>
      </a:dk2>
      <a:lt2>
        <a:srgbClr val="74C3B3"/>
      </a:lt2>
      <a:accent1>
        <a:srgbClr val="ADDFD5"/>
      </a:accent1>
      <a:accent2>
        <a:srgbClr val="E1B8EC"/>
      </a:accent2>
      <a:accent3>
        <a:srgbClr val="F2929D"/>
      </a:accent3>
      <a:accent4>
        <a:srgbClr val="FFBECB"/>
      </a:accent4>
      <a:accent5>
        <a:srgbClr val="FFCDAB"/>
      </a:accent5>
      <a:accent6>
        <a:srgbClr val="FAEBA8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501</Words>
  <Application>Microsoft Office PowerPoint</Application>
  <PresentationFormat>On-screen Show (16:9)</PresentationFormat>
  <Paragraphs>61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Cute Pastel Grid Interface Marketing Plan Infographics by Slidesgo</vt:lpstr>
      <vt:lpstr>Slidesgo Final Pages</vt:lpstr>
      <vt:lpstr>Báo cáo bài tập Java</vt:lpstr>
      <vt:lpstr>Nội dung báo cáo</vt:lpstr>
      <vt:lpstr>Giới thiệu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Thiết kế 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Nội dung thuyết trình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nhóm Space Shooter</dc:title>
  <dc:creator>GIANG Nguyễn Đình</dc:creator>
  <cp:lastModifiedBy>GIANG Nguyễn Đình</cp:lastModifiedBy>
  <cp:revision>404</cp:revision>
  <dcterms:modified xsi:type="dcterms:W3CDTF">2023-12-30T15:46:46Z</dcterms:modified>
</cp:coreProperties>
</file>